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2" r:id="rId4"/>
    <p:sldId id="260" r:id="rId5"/>
    <p:sldId id="262" r:id="rId6"/>
    <p:sldId id="263" r:id="rId7"/>
    <p:sldId id="261" r:id="rId8"/>
    <p:sldId id="321" r:id="rId9"/>
    <p:sldId id="264" r:id="rId10"/>
    <p:sldId id="271" r:id="rId11"/>
    <p:sldId id="265" r:id="rId12"/>
    <p:sldId id="267" r:id="rId13"/>
    <p:sldId id="280" r:id="rId14"/>
    <p:sldId id="281" r:id="rId15"/>
    <p:sldId id="282" r:id="rId16"/>
    <p:sldId id="283" r:id="rId17"/>
    <p:sldId id="284" r:id="rId18"/>
    <p:sldId id="268" r:id="rId19"/>
    <p:sldId id="269" r:id="rId20"/>
    <p:sldId id="288" r:id="rId21"/>
    <p:sldId id="289" r:id="rId22"/>
    <p:sldId id="290" r:id="rId23"/>
    <p:sldId id="287" r:id="rId24"/>
    <p:sldId id="291" r:id="rId25"/>
    <p:sldId id="292" r:id="rId26"/>
    <p:sldId id="293" r:id="rId27"/>
    <p:sldId id="296" r:id="rId28"/>
    <p:sldId id="295" r:id="rId29"/>
    <p:sldId id="294" r:id="rId30"/>
    <p:sldId id="270" r:id="rId31"/>
    <p:sldId id="297" r:id="rId32"/>
    <p:sldId id="305" r:id="rId33"/>
    <p:sldId id="306" r:id="rId34"/>
    <p:sldId id="310" r:id="rId35"/>
    <p:sldId id="309" r:id="rId36"/>
    <p:sldId id="307" r:id="rId37"/>
    <p:sldId id="308" r:id="rId38"/>
    <p:sldId id="311" r:id="rId39"/>
    <p:sldId id="302" r:id="rId40"/>
    <p:sldId id="298" r:id="rId41"/>
    <p:sldId id="312" r:id="rId42"/>
    <p:sldId id="313" r:id="rId43"/>
    <p:sldId id="314" r:id="rId44"/>
    <p:sldId id="315" r:id="rId45"/>
    <p:sldId id="316" r:id="rId46"/>
    <p:sldId id="322" r:id="rId47"/>
    <p:sldId id="323" r:id="rId48"/>
    <p:sldId id="324" r:id="rId49"/>
    <p:sldId id="325" r:id="rId50"/>
    <p:sldId id="317" r:id="rId51"/>
    <p:sldId id="318" r:id="rId52"/>
    <p:sldId id="319" r:id="rId53"/>
    <p:sldId id="320" r:id="rId54"/>
    <p:sldId id="273" r:id="rId55"/>
    <p:sldId id="304" r:id="rId56"/>
    <p:sldId id="275" r:id="rId57"/>
    <p:sldId id="303" r:id="rId58"/>
    <p:sldId id="276" r:id="rId59"/>
    <p:sldId id="278" r:id="rId60"/>
    <p:sldId id="279" r:id="rId61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7A363B-7D48-4E31-8D14-C53C430A7CDA}" v="160" dt="2021-01-16T05:27:34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Ũ ĐĂNG HOÀNG LONG" userId="a7f37be1-0431-4d22-a98c-6d73ca78dda1" providerId="ADAL" clId="{827A363B-7D48-4E31-8D14-C53C430A7CDA}"/>
    <pc:docChg chg="undo custSel addSld delSld modSld sldOrd modMainMaster">
      <pc:chgData name="VŨ ĐĂNG HOÀNG LONG" userId="a7f37be1-0431-4d22-a98c-6d73ca78dda1" providerId="ADAL" clId="{827A363B-7D48-4E31-8D14-C53C430A7CDA}" dt="2021-01-16T05:27:38.087" v="13739" actId="20577"/>
      <pc:docMkLst>
        <pc:docMk/>
      </pc:docMkLst>
      <pc:sldChg chg="modSp mod">
        <pc:chgData name="VŨ ĐĂNG HOÀNG LONG" userId="a7f37be1-0431-4d22-a98c-6d73ca78dda1" providerId="ADAL" clId="{827A363B-7D48-4E31-8D14-C53C430A7CDA}" dt="2021-01-15T17:01:02.695" v="11" actId="1076"/>
        <pc:sldMkLst>
          <pc:docMk/>
          <pc:sldMk cId="1683012796" sldId="256"/>
        </pc:sldMkLst>
        <pc:spChg chg="mod">
          <ac:chgData name="VŨ ĐĂNG HOÀNG LONG" userId="a7f37be1-0431-4d22-a98c-6d73ca78dda1" providerId="ADAL" clId="{827A363B-7D48-4E31-8D14-C53C430A7CDA}" dt="2021-01-15T17:01:02.695" v="11" actId="1076"/>
          <ac:spMkLst>
            <pc:docMk/>
            <pc:sldMk cId="1683012796" sldId="256"/>
            <ac:spMk id="3" creationId="{6A408ABB-AC71-48E4-BC59-F5101C9D7C5F}"/>
          </ac:spMkLst>
        </pc:spChg>
      </pc:sldChg>
      <pc:sldChg chg="modSp new del mod">
        <pc:chgData name="VŨ ĐĂNG HOÀNG LONG" userId="a7f37be1-0431-4d22-a98c-6d73ca78dda1" providerId="ADAL" clId="{827A363B-7D48-4E31-8D14-C53C430A7CDA}" dt="2021-01-15T17:12:26.744" v="758" actId="47"/>
        <pc:sldMkLst>
          <pc:docMk/>
          <pc:sldMk cId="4042886239" sldId="257"/>
        </pc:sldMkLst>
        <pc:spChg chg="mod">
          <ac:chgData name="VŨ ĐĂNG HOÀNG LONG" userId="a7f37be1-0431-4d22-a98c-6d73ca78dda1" providerId="ADAL" clId="{827A363B-7D48-4E31-8D14-C53C430A7CDA}" dt="2021-01-15T17:08:58.418" v="536" actId="20577"/>
          <ac:spMkLst>
            <pc:docMk/>
            <pc:sldMk cId="4042886239" sldId="257"/>
            <ac:spMk id="2" creationId="{2FA517AE-8859-4895-A967-1F271D97D89F}"/>
          </ac:spMkLst>
        </pc:spChg>
        <pc:spChg chg="mod">
          <ac:chgData name="VŨ ĐĂNG HOÀNG LONG" userId="a7f37be1-0431-4d22-a98c-6d73ca78dda1" providerId="ADAL" clId="{827A363B-7D48-4E31-8D14-C53C430A7CDA}" dt="2021-01-15T17:10:34.031" v="724" actId="114"/>
          <ac:spMkLst>
            <pc:docMk/>
            <pc:sldMk cId="4042886239" sldId="257"/>
            <ac:spMk id="3" creationId="{94583A0C-9628-4EDC-8B75-0F18BFBED98B}"/>
          </ac:spMkLst>
        </pc:spChg>
      </pc:sldChg>
      <pc:sldChg chg="modSp add mod">
        <pc:chgData name="VŨ ĐĂNG HOÀNG LONG" userId="a7f37be1-0431-4d22-a98c-6d73ca78dda1" providerId="ADAL" clId="{827A363B-7D48-4E31-8D14-C53C430A7CDA}" dt="2021-01-15T17:50:16.771" v="2523" actId="20577"/>
        <pc:sldMkLst>
          <pc:docMk/>
          <pc:sldMk cId="2510695115" sldId="259"/>
        </pc:sldMkLst>
        <pc:spChg chg="mod">
          <ac:chgData name="VŨ ĐĂNG HOÀNG LONG" userId="a7f37be1-0431-4d22-a98c-6d73ca78dda1" providerId="ADAL" clId="{827A363B-7D48-4E31-8D14-C53C430A7CDA}" dt="2021-01-15T17:08:26.440" v="512" actId="1036"/>
          <ac:spMkLst>
            <pc:docMk/>
            <pc:sldMk cId="2510695115" sldId="259"/>
            <ac:spMk id="2" creationId="{A867C989-FEA3-47CB-98CC-AB82CB5A5309}"/>
          </ac:spMkLst>
        </pc:spChg>
        <pc:spChg chg="mod">
          <ac:chgData name="VŨ ĐĂNG HOÀNG LONG" userId="a7f37be1-0431-4d22-a98c-6d73ca78dda1" providerId="ADAL" clId="{827A363B-7D48-4E31-8D14-C53C430A7CDA}" dt="2021-01-15T17:50:16.771" v="2523" actId="20577"/>
          <ac:spMkLst>
            <pc:docMk/>
            <pc:sldMk cId="2510695115" sldId="259"/>
            <ac:spMk id="3" creationId="{80645489-6FC3-4CBF-BC62-E8F34DD1C918}"/>
          </ac:spMkLst>
        </pc:spChg>
      </pc:sldChg>
      <pc:sldChg chg="addSp delSp modSp add mod">
        <pc:chgData name="VŨ ĐĂNG HOÀNG LONG" userId="a7f37be1-0431-4d22-a98c-6d73ca78dda1" providerId="ADAL" clId="{827A363B-7D48-4E31-8D14-C53C430A7CDA}" dt="2021-01-15T17:17:38.227" v="1068" actId="21"/>
        <pc:sldMkLst>
          <pc:docMk/>
          <pc:sldMk cId="2089239967" sldId="260"/>
        </pc:sldMkLst>
        <pc:spChg chg="mod">
          <ac:chgData name="VŨ ĐĂNG HOÀNG LONG" userId="a7f37be1-0431-4d22-a98c-6d73ca78dda1" providerId="ADAL" clId="{827A363B-7D48-4E31-8D14-C53C430A7CDA}" dt="2021-01-15T17:14:57.861" v="1027" actId="113"/>
          <ac:spMkLst>
            <pc:docMk/>
            <pc:sldMk cId="2089239967" sldId="260"/>
            <ac:spMk id="2" creationId="{2FA517AE-8859-4895-A967-1F271D97D89F}"/>
          </ac:spMkLst>
        </pc:spChg>
        <pc:spChg chg="mod">
          <ac:chgData name="VŨ ĐĂNG HOÀNG LONG" userId="a7f37be1-0431-4d22-a98c-6d73ca78dda1" providerId="ADAL" clId="{827A363B-7D48-4E31-8D14-C53C430A7CDA}" dt="2021-01-15T17:14:32.698" v="1025" actId="12"/>
          <ac:spMkLst>
            <pc:docMk/>
            <pc:sldMk cId="2089239967" sldId="260"/>
            <ac:spMk id="3" creationId="{94583A0C-9628-4EDC-8B75-0F18BFBED98B}"/>
          </ac:spMkLst>
        </pc:spChg>
        <pc:picChg chg="add del mod">
          <ac:chgData name="VŨ ĐĂNG HOÀNG LONG" userId="a7f37be1-0431-4d22-a98c-6d73ca78dda1" providerId="ADAL" clId="{827A363B-7D48-4E31-8D14-C53C430A7CDA}" dt="2021-01-15T17:17:38.227" v="1068" actId="21"/>
          <ac:picMkLst>
            <pc:docMk/>
            <pc:sldMk cId="2089239967" sldId="260"/>
            <ac:picMk id="5" creationId="{B66F80C3-5C2A-4033-B432-C26C09D7B540}"/>
          </ac:picMkLst>
        </pc:picChg>
      </pc:sldChg>
      <pc:sldChg chg="addSp delSp modSp add mod">
        <pc:chgData name="VŨ ĐĂNG HOÀNG LONG" userId="a7f37be1-0431-4d22-a98c-6d73ca78dda1" providerId="ADAL" clId="{827A363B-7D48-4E31-8D14-C53C430A7CDA}" dt="2021-01-15T17:27:25.168" v="1651" actId="20577"/>
        <pc:sldMkLst>
          <pc:docMk/>
          <pc:sldMk cId="2520291901" sldId="261"/>
        </pc:sldMkLst>
        <pc:spChg chg="mod">
          <ac:chgData name="VŨ ĐĂNG HOÀNG LONG" userId="a7f37be1-0431-4d22-a98c-6d73ca78dda1" providerId="ADAL" clId="{827A363B-7D48-4E31-8D14-C53C430A7CDA}" dt="2021-01-15T17:27:25.168" v="1651" actId="20577"/>
          <ac:spMkLst>
            <pc:docMk/>
            <pc:sldMk cId="2520291901" sldId="261"/>
            <ac:spMk id="3" creationId="{94583A0C-9628-4EDC-8B75-0F18BFBED98B}"/>
          </ac:spMkLst>
        </pc:spChg>
        <pc:picChg chg="add del mod">
          <ac:chgData name="VŨ ĐĂNG HOÀNG LONG" userId="a7f37be1-0431-4d22-a98c-6d73ca78dda1" providerId="ADAL" clId="{827A363B-7D48-4E31-8D14-C53C430A7CDA}" dt="2021-01-15T17:25:12.635" v="1385" actId="478"/>
          <ac:picMkLst>
            <pc:docMk/>
            <pc:sldMk cId="2520291901" sldId="261"/>
            <ac:picMk id="2050" creationId="{1E9C8925-345B-4C36-B606-9B56EE00A9C9}"/>
          </ac:picMkLst>
        </pc:picChg>
      </pc:sldChg>
      <pc:sldChg chg="addSp modSp new mod">
        <pc:chgData name="VŨ ĐĂNG HOÀNG LONG" userId="a7f37be1-0431-4d22-a98c-6d73ca78dda1" providerId="ADAL" clId="{827A363B-7D48-4E31-8D14-C53C430A7CDA}" dt="2021-01-15T17:18:05.389" v="1074" actId="1076"/>
        <pc:sldMkLst>
          <pc:docMk/>
          <pc:sldMk cId="426237587" sldId="262"/>
        </pc:sldMkLst>
        <pc:picChg chg="add mod">
          <ac:chgData name="VŨ ĐĂNG HOÀNG LONG" userId="a7f37be1-0431-4d22-a98c-6d73ca78dda1" providerId="ADAL" clId="{827A363B-7D48-4E31-8D14-C53C430A7CDA}" dt="2021-01-15T17:18:05.389" v="1074" actId="1076"/>
          <ac:picMkLst>
            <pc:docMk/>
            <pc:sldMk cId="426237587" sldId="262"/>
            <ac:picMk id="4" creationId="{F54C5F7F-4A6E-433C-8874-DE5525A3FB2A}"/>
          </ac:picMkLst>
        </pc:picChg>
      </pc:sldChg>
      <pc:sldChg chg="addSp modSp new mod">
        <pc:chgData name="VŨ ĐĂNG HOÀNG LONG" userId="a7f37be1-0431-4d22-a98c-6d73ca78dda1" providerId="ADAL" clId="{827A363B-7D48-4E31-8D14-C53C430A7CDA}" dt="2021-01-15T17:19:12.626" v="1080" actId="14100"/>
        <pc:sldMkLst>
          <pc:docMk/>
          <pc:sldMk cId="1538412454" sldId="263"/>
        </pc:sldMkLst>
        <pc:picChg chg="add mod">
          <ac:chgData name="VŨ ĐĂNG HOÀNG LONG" userId="a7f37be1-0431-4d22-a98c-6d73ca78dda1" providerId="ADAL" clId="{827A363B-7D48-4E31-8D14-C53C430A7CDA}" dt="2021-01-15T17:18:55.311" v="1077" actId="1076"/>
          <ac:picMkLst>
            <pc:docMk/>
            <pc:sldMk cId="1538412454" sldId="263"/>
            <ac:picMk id="5" creationId="{5BEED2CD-9C82-4564-A1B2-F314ED2DBA44}"/>
          </ac:picMkLst>
        </pc:picChg>
        <pc:picChg chg="add mod">
          <ac:chgData name="VŨ ĐĂNG HOÀNG LONG" userId="a7f37be1-0431-4d22-a98c-6d73ca78dda1" providerId="ADAL" clId="{827A363B-7D48-4E31-8D14-C53C430A7CDA}" dt="2021-01-15T17:19:12.626" v="1080" actId="14100"/>
          <ac:picMkLst>
            <pc:docMk/>
            <pc:sldMk cId="1538412454" sldId="263"/>
            <ac:picMk id="1026" creationId="{73006AF5-3F1E-49B2-AB5B-5502F6E1EE97}"/>
          </ac:picMkLst>
        </pc:picChg>
      </pc:sldChg>
      <pc:sldChg chg="modSp new del mod">
        <pc:chgData name="VŨ ĐĂNG HOÀNG LONG" userId="a7f37be1-0431-4d22-a98c-6d73ca78dda1" providerId="ADAL" clId="{827A363B-7D48-4E31-8D14-C53C430A7CDA}" dt="2021-01-15T17:25:10.201" v="1384" actId="47"/>
        <pc:sldMkLst>
          <pc:docMk/>
          <pc:sldMk cId="660749399" sldId="264"/>
        </pc:sldMkLst>
        <pc:spChg chg="mod">
          <ac:chgData name="VŨ ĐĂNG HOÀNG LONG" userId="a7f37be1-0431-4d22-a98c-6d73ca78dda1" providerId="ADAL" clId="{827A363B-7D48-4E31-8D14-C53C430A7CDA}" dt="2021-01-15T17:23:19.229" v="1267" actId="122"/>
          <ac:spMkLst>
            <pc:docMk/>
            <pc:sldMk cId="660749399" sldId="264"/>
            <ac:spMk id="2" creationId="{82F4B9D4-FFFC-4DC5-AE6D-069CA30A7468}"/>
          </ac:spMkLst>
        </pc:spChg>
        <pc:spChg chg="mod">
          <ac:chgData name="VŨ ĐĂNG HOÀNG LONG" userId="a7f37be1-0431-4d22-a98c-6d73ca78dda1" providerId="ADAL" clId="{827A363B-7D48-4E31-8D14-C53C430A7CDA}" dt="2021-01-15T17:25:08.318" v="1383" actId="21"/>
          <ac:spMkLst>
            <pc:docMk/>
            <pc:sldMk cId="660749399" sldId="264"/>
            <ac:spMk id="3" creationId="{72A1B88A-8408-4D8B-AF86-03E360EEB51E}"/>
          </ac:spMkLst>
        </pc:spChg>
      </pc:sldChg>
      <pc:sldChg chg="modSp new mod">
        <pc:chgData name="VŨ ĐĂNG HOÀNG LONG" userId="a7f37be1-0431-4d22-a98c-6d73ca78dda1" providerId="ADAL" clId="{827A363B-7D48-4E31-8D14-C53C430A7CDA}" dt="2021-01-15T17:32:19.915" v="2089" actId="5793"/>
        <pc:sldMkLst>
          <pc:docMk/>
          <pc:sldMk cId="3953261038" sldId="264"/>
        </pc:sldMkLst>
        <pc:spChg chg="mod">
          <ac:chgData name="VŨ ĐĂNG HOÀNG LONG" userId="a7f37be1-0431-4d22-a98c-6d73ca78dda1" providerId="ADAL" clId="{827A363B-7D48-4E31-8D14-C53C430A7CDA}" dt="2021-01-15T17:25:59.024" v="1429" actId="122"/>
          <ac:spMkLst>
            <pc:docMk/>
            <pc:sldMk cId="3953261038" sldId="264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5T17:32:19.915" v="2089" actId="5793"/>
          <ac:spMkLst>
            <pc:docMk/>
            <pc:sldMk cId="3953261038" sldId="264"/>
            <ac:spMk id="3" creationId="{36B77C27-FE88-4214-8173-C40E2F3F9948}"/>
          </ac:spMkLst>
        </pc:spChg>
      </pc:sldChg>
      <pc:sldChg chg="addSp modSp new mod modClrScheme chgLayout">
        <pc:chgData name="VŨ ĐĂNG HOÀNG LONG" userId="a7f37be1-0431-4d22-a98c-6d73ca78dda1" providerId="ADAL" clId="{827A363B-7D48-4E31-8D14-C53C430A7CDA}" dt="2021-01-15T17:37:32.125" v="2185" actId="1076"/>
        <pc:sldMkLst>
          <pc:docMk/>
          <pc:sldMk cId="1276552221" sldId="265"/>
        </pc:sldMkLst>
        <pc:spChg chg="mod ord">
          <ac:chgData name="VŨ ĐĂNG HOÀNG LONG" userId="a7f37be1-0431-4d22-a98c-6d73ca78dda1" providerId="ADAL" clId="{827A363B-7D48-4E31-8D14-C53C430A7CDA}" dt="2021-01-15T17:35:32.946" v="2149" actId="700"/>
          <ac:spMkLst>
            <pc:docMk/>
            <pc:sldMk cId="1276552221" sldId="265"/>
            <ac:spMk id="2" creationId="{5C701E8E-E372-4C44-910F-8AE34E3C7147}"/>
          </ac:spMkLst>
        </pc:spChg>
        <pc:spChg chg="mod ord">
          <ac:chgData name="VŨ ĐĂNG HOÀNG LONG" userId="a7f37be1-0431-4d22-a98c-6d73ca78dda1" providerId="ADAL" clId="{827A363B-7D48-4E31-8D14-C53C430A7CDA}" dt="2021-01-15T17:35:36.165" v="2150" actId="20577"/>
          <ac:spMkLst>
            <pc:docMk/>
            <pc:sldMk cId="1276552221" sldId="265"/>
            <ac:spMk id="3" creationId="{4D8CDB19-DBDC-4D33-81BB-4751E3907A8A}"/>
          </ac:spMkLst>
        </pc:spChg>
        <pc:spChg chg="add mod ord">
          <ac:chgData name="VŨ ĐĂNG HOÀNG LONG" userId="a7f37be1-0431-4d22-a98c-6d73ca78dda1" providerId="ADAL" clId="{827A363B-7D48-4E31-8D14-C53C430A7CDA}" dt="2021-01-15T17:35:50.844" v="2161" actId="122"/>
          <ac:spMkLst>
            <pc:docMk/>
            <pc:sldMk cId="1276552221" sldId="265"/>
            <ac:spMk id="4" creationId="{EFFBE229-1C96-4DA0-8EB6-7AA8C5457B4E}"/>
          </ac:spMkLst>
        </pc:spChg>
        <pc:spChg chg="add mod ord">
          <ac:chgData name="VŨ ĐĂNG HOÀNG LONG" userId="a7f37be1-0431-4d22-a98c-6d73ca78dda1" providerId="ADAL" clId="{827A363B-7D48-4E31-8D14-C53C430A7CDA}" dt="2021-01-15T17:35:58.875" v="2181" actId="122"/>
          <ac:spMkLst>
            <pc:docMk/>
            <pc:sldMk cId="1276552221" sldId="265"/>
            <ac:spMk id="5" creationId="{5A1CE241-D08A-4ABC-A38B-E43F6794A251}"/>
          </ac:spMkLst>
        </pc:spChg>
        <pc:spChg chg="add mod ord">
          <ac:chgData name="VŨ ĐĂNG HOÀNG LONG" userId="a7f37be1-0431-4d22-a98c-6d73ca78dda1" providerId="ADAL" clId="{827A363B-7D48-4E31-8D14-C53C430A7CDA}" dt="2021-01-15T17:35:32.946" v="2149" actId="700"/>
          <ac:spMkLst>
            <pc:docMk/>
            <pc:sldMk cId="1276552221" sldId="265"/>
            <ac:spMk id="6" creationId="{72323D5A-3E87-4CB1-A483-11197341F275}"/>
          </ac:spMkLst>
        </pc:spChg>
        <pc:picChg chg="add mod">
          <ac:chgData name="VŨ ĐĂNG HOÀNG LONG" userId="a7f37be1-0431-4d22-a98c-6d73ca78dda1" providerId="ADAL" clId="{827A363B-7D48-4E31-8D14-C53C430A7CDA}" dt="2021-01-15T17:35:42.638" v="2151" actId="1076"/>
          <ac:picMkLst>
            <pc:docMk/>
            <pc:sldMk cId="1276552221" sldId="265"/>
            <ac:picMk id="3074" creationId="{A45E9304-209C-4D6A-9B02-011D028DAF05}"/>
          </ac:picMkLst>
        </pc:picChg>
        <pc:picChg chg="add mod">
          <ac:chgData name="VŨ ĐĂNG HOÀNG LONG" userId="a7f37be1-0431-4d22-a98c-6d73ca78dda1" providerId="ADAL" clId="{827A363B-7D48-4E31-8D14-C53C430A7CDA}" dt="2021-01-15T17:37:32.125" v="2185" actId="1076"/>
          <ac:picMkLst>
            <pc:docMk/>
            <pc:sldMk cId="1276552221" sldId="265"/>
            <ac:picMk id="3076" creationId="{8EFA85A4-8DFF-45D7-8F35-0F711D72E9D0}"/>
          </ac:picMkLst>
        </pc:picChg>
      </pc:sldChg>
      <pc:sldChg chg="new del">
        <pc:chgData name="VŨ ĐĂNG HOÀNG LONG" userId="a7f37be1-0431-4d22-a98c-6d73ca78dda1" providerId="ADAL" clId="{827A363B-7D48-4E31-8D14-C53C430A7CDA}" dt="2021-01-15T17:38:37.436" v="2188" actId="47"/>
        <pc:sldMkLst>
          <pc:docMk/>
          <pc:sldMk cId="3587112158" sldId="266"/>
        </pc:sldMkLst>
      </pc:sldChg>
      <pc:sldChg chg="modSp add mod">
        <pc:chgData name="VŨ ĐĂNG HOÀNG LONG" userId="a7f37be1-0431-4d22-a98c-6d73ca78dda1" providerId="ADAL" clId="{827A363B-7D48-4E31-8D14-C53C430A7CDA}" dt="2021-01-15T17:55:25.276" v="2954" actId="20577"/>
        <pc:sldMkLst>
          <pc:docMk/>
          <pc:sldMk cId="1212233295" sldId="267"/>
        </pc:sldMkLst>
        <pc:spChg chg="mod">
          <ac:chgData name="VŨ ĐĂNG HOÀNG LONG" userId="a7f37be1-0431-4d22-a98c-6d73ca78dda1" providerId="ADAL" clId="{827A363B-7D48-4E31-8D14-C53C430A7CDA}" dt="2021-01-15T17:38:43.115" v="2219" actId="20577"/>
          <ac:spMkLst>
            <pc:docMk/>
            <pc:sldMk cId="1212233295" sldId="267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5T17:55:25.276" v="2954" actId="20577"/>
          <ac:spMkLst>
            <pc:docMk/>
            <pc:sldMk cId="1212233295" sldId="267"/>
            <ac:spMk id="3" creationId="{36B77C27-FE88-4214-8173-C40E2F3F9948}"/>
          </ac:spMkLst>
        </pc:spChg>
      </pc:sldChg>
      <pc:sldChg chg="modSp add mod">
        <pc:chgData name="VŨ ĐĂNG HOÀNG LONG" userId="a7f37be1-0431-4d22-a98c-6d73ca78dda1" providerId="ADAL" clId="{827A363B-7D48-4E31-8D14-C53C430A7CDA}" dt="2021-01-15T20:22:00.894" v="8613" actId="20577"/>
        <pc:sldMkLst>
          <pc:docMk/>
          <pc:sldMk cId="671867403" sldId="268"/>
        </pc:sldMkLst>
        <pc:spChg chg="mod">
          <ac:chgData name="VŨ ĐĂNG HOÀNG LONG" userId="a7f37be1-0431-4d22-a98c-6d73ca78dda1" providerId="ADAL" clId="{827A363B-7D48-4E31-8D14-C53C430A7CDA}" dt="2021-01-15T17:49:48.023" v="2492" actId="20577"/>
          <ac:spMkLst>
            <pc:docMk/>
            <pc:sldMk cId="671867403" sldId="268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5T20:22:00.894" v="8613" actId="20577"/>
          <ac:spMkLst>
            <pc:docMk/>
            <pc:sldMk cId="671867403" sldId="268"/>
            <ac:spMk id="3" creationId="{36B77C27-FE88-4214-8173-C40E2F3F9948}"/>
          </ac:spMkLst>
        </pc:spChg>
      </pc:sldChg>
      <pc:sldChg chg="addSp modSp add mod">
        <pc:chgData name="VŨ ĐĂNG HOÀNG LONG" userId="a7f37be1-0431-4d22-a98c-6d73ca78dda1" providerId="ADAL" clId="{827A363B-7D48-4E31-8D14-C53C430A7CDA}" dt="2021-01-15T18:37:11.077" v="4572" actId="20577"/>
        <pc:sldMkLst>
          <pc:docMk/>
          <pc:sldMk cId="2714324224" sldId="269"/>
        </pc:sldMkLst>
        <pc:spChg chg="mod">
          <ac:chgData name="VŨ ĐĂNG HOÀNG LONG" userId="a7f37be1-0431-4d22-a98c-6d73ca78dda1" providerId="ADAL" clId="{827A363B-7D48-4E31-8D14-C53C430A7CDA}" dt="2021-01-15T18:36:55.505" v="4482" actId="20577"/>
          <ac:spMkLst>
            <pc:docMk/>
            <pc:sldMk cId="2714324224" sldId="269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5T18:37:11.077" v="4572" actId="20577"/>
          <ac:spMkLst>
            <pc:docMk/>
            <pc:sldMk cId="2714324224" sldId="269"/>
            <ac:spMk id="3" creationId="{36B77C27-FE88-4214-8173-C40E2F3F9948}"/>
          </ac:spMkLst>
        </pc:spChg>
        <pc:picChg chg="add mod">
          <ac:chgData name="VŨ ĐĂNG HOÀNG LONG" userId="a7f37be1-0431-4d22-a98c-6d73ca78dda1" providerId="ADAL" clId="{827A363B-7D48-4E31-8D14-C53C430A7CDA}" dt="2021-01-15T18:36:29.133" v="4464" actId="1076"/>
          <ac:picMkLst>
            <pc:docMk/>
            <pc:sldMk cId="2714324224" sldId="269"/>
            <ac:picMk id="5" creationId="{CC25D3DA-41E2-4C25-B2DA-A62647DA4C84}"/>
          </ac:picMkLst>
        </pc:picChg>
      </pc:sldChg>
      <pc:sldChg chg="modSp add mod">
        <pc:chgData name="VŨ ĐĂNG HOÀNG LONG" userId="a7f37be1-0431-4d22-a98c-6d73ca78dda1" providerId="ADAL" clId="{827A363B-7D48-4E31-8D14-C53C430A7CDA}" dt="2021-01-16T04:45:04.139" v="12566" actId="20577"/>
        <pc:sldMkLst>
          <pc:docMk/>
          <pc:sldMk cId="695566616" sldId="270"/>
        </pc:sldMkLst>
        <pc:spChg chg="mod">
          <ac:chgData name="VŨ ĐĂNG HOÀNG LONG" userId="a7f37be1-0431-4d22-a98c-6d73ca78dda1" providerId="ADAL" clId="{827A363B-7D48-4E31-8D14-C53C430A7CDA}" dt="2021-01-15T17:50:36.651" v="2590" actId="20577"/>
          <ac:spMkLst>
            <pc:docMk/>
            <pc:sldMk cId="695566616" sldId="270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4:45:04.139" v="12566" actId="20577"/>
          <ac:spMkLst>
            <pc:docMk/>
            <pc:sldMk cId="695566616" sldId="270"/>
            <ac:spMk id="3" creationId="{36B77C27-FE88-4214-8173-C40E2F3F9948}"/>
          </ac:spMkLst>
        </pc:spChg>
      </pc:sldChg>
      <pc:sldChg chg="modSp new mod">
        <pc:chgData name="VŨ ĐĂNG HOÀNG LONG" userId="a7f37be1-0431-4d22-a98c-6d73ca78dda1" providerId="ADAL" clId="{827A363B-7D48-4E31-8D14-C53C430A7CDA}" dt="2021-01-15T18:00:20.754" v="3221" actId="20577"/>
        <pc:sldMkLst>
          <pc:docMk/>
          <pc:sldMk cId="1197667830" sldId="271"/>
        </pc:sldMkLst>
        <pc:spChg chg="mod">
          <ac:chgData name="VŨ ĐĂNG HOÀNG LONG" userId="a7f37be1-0431-4d22-a98c-6d73ca78dda1" providerId="ADAL" clId="{827A363B-7D48-4E31-8D14-C53C430A7CDA}" dt="2021-01-15T18:00:20.754" v="3221" actId="20577"/>
          <ac:spMkLst>
            <pc:docMk/>
            <pc:sldMk cId="1197667830" sldId="271"/>
            <ac:spMk id="2" creationId="{07A80883-2B13-4A49-B552-25325EC20374}"/>
          </ac:spMkLst>
        </pc:spChg>
      </pc:sldChg>
      <pc:sldChg chg="modSp add mod">
        <pc:chgData name="VŨ ĐĂNG HOÀNG LONG" userId="a7f37be1-0431-4d22-a98c-6d73ca78dda1" providerId="ADAL" clId="{827A363B-7D48-4E31-8D14-C53C430A7CDA}" dt="2021-01-15T17:51:41.951" v="2750" actId="20577"/>
        <pc:sldMkLst>
          <pc:docMk/>
          <pc:sldMk cId="3869203411" sldId="272"/>
        </pc:sldMkLst>
        <pc:spChg chg="mod">
          <ac:chgData name="VŨ ĐĂNG HOÀNG LONG" userId="a7f37be1-0431-4d22-a98c-6d73ca78dda1" providerId="ADAL" clId="{827A363B-7D48-4E31-8D14-C53C430A7CDA}" dt="2021-01-15T17:51:41.951" v="2750" actId="20577"/>
          <ac:spMkLst>
            <pc:docMk/>
            <pc:sldMk cId="3869203411" sldId="272"/>
            <ac:spMk id="2" creationId="{07A80883-2B13-4A49-B552-25325EC20374}"/>
          </ac:spMkLst>
        </pc:spChg>
      </pc:sldChg>
      <pc:sldChg chg="modSp add mod ord">
        <pc:chgData name="VŨ ĐĂNG HOÀNG LONG" userId="a7f37be1-0431-4d22-a98c-6d73ca78dda1" providerId="ADAL" clId="{827A363B-7D48-4E31-8D14-C53C430A7CDA}" dt="2021-01-16T04:58:25.059" v="13504"/>
        <pc:sldMkLst>
          <pc:docMk/>
          <pc:sldMk cId="334925204" sldId="273"/>
        </pc:sldMkLst>
        <pc:spChg chg="mod">
          <ac:chgData name="VŨ ĐĂNG HOÀNG LONG" userId="a7f37be1-0431-4d22-a98c-6d73ca78dda1" providerId="ADAL" clId="{827A363B-7D48-4E31-8D14-C53C430A7CDA}" dt="2021-01-15T17:51:52.555" v="2779" actId="20577"/>
          <ac:spMkLst>
            <pc:docMk/>
            <pc:sldMk cId="334925204" sldId="273"/>
            <ac:spMk id="2" creationId="{07A80883-2B13-4A49-B552-25325EC20374}"/>
          </ac:spMkLst>
        </pc:spChg>
      </pc:sldChg>
      <pc:sldChg chg="modSp add del mod">
        <pc:chgData name="VŨ ĐĂNG HOÀNG LONG" userId="a7f37be1-0431-4d22-a98c-6d73ca78dda1" providerId="ADAL" clId="{827A363B-7D48-4E31-8D14-C53C430A7CDA}" dt="2021-01-15T19:30:09.682" v="8112" actId="47"/>
        <pc:sldMkLst>
          <pc:docMk/>
          <pc:sldMk cId="1349170489" sldId="274"/>
        </pc:sldMkLst>
        <pc:spChg chg="mod">
          <ac:chgData name="VŨ ĐĂNG HOÀNG LONG" userId="a7f37be1-0431-4d22-a98c-6d73ca78dda1" providerId="ADAL" clId="{827A363B-7D48-4E31-8D14-C53C430A7CDA}" dt="2021-01-15T17:52:12.788" v="2815" actId="20577"/>
          <ac:spMkLst>
            <pc:docMk/>
            <pc:sldMk cId="1349170489" sldId="274"/>
            <ac:spMk id="2" creationId="{4AD106DC-1A60-44EA-9B45-87C7691BCE09}"/>
          </ac:spMkLst>
        </pc:spChg>
      </pc:sldChg>
      <pc:sldChg chg="modSp add mod">
        <pc:chgData name="VŨ ĐĂNG HOÀNG LONG" userId="a7f37be1-0431-4d22-a98c-6d73ca78dda1" providerId="ADAL" clId="{827A363B-7D48-4E31-8D14-C53C430A7CDA}" dt="2021-01-16T03:14:34.933" v="11045"/>
        <pc:sldMkLst>
          <pc:docMk/>
          <pc:sldMk cId="3068223525" sldId="275"/>
        </pc:sldMkLst>
        <pc:spChg chg="mod">
          <ac:chgData name="VŨ ĐĂNG HOÀNG LONG" userId="a7f37be1-0431-4d22-a98c-6d73ca78dda1" providerId="ADAL" clId="{827A363B-7D48-4E31-8D14-C53C430A7CDA}" dt="2021-01-16T01:02:58.881" v="10399" actId="20577"/>
          <ac:spMkLst>
            <pc:docMk/>
            <pc:sldMk cId="3068223525" sldId="275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3:14:34.933" v="11045"/>
          <ac:spMkLst>
            <pc:docMk/>
            <pc:sldMk cId="3068223525" sldId="275"/>
            <ac:spMk id="3" creationId="{36B77C27-FE88-4214-8173-C40E2F3F9948}"/>
          </ac:spMkLst>
        </pc:spChg>
      </pc:sldChg>
      <pc:sldChg chg="addSp modSp add mod">
        <pc:chgData name="VŨ ĐĂNG HOÀNG LONG" userId="a7f37be1-0431-4d22-a98c-6d73ca78dda1" providerId="ADAL" clId="{827A363B-7D48-4E31-8D14-C53C430A7CDA}" dt="2021-01-16T03:13:50.130" v="11035" actId="1076"/>
        <pc:sldMkLst>
          <pc:docMk/>
          <pc:sldMk cId="546907594" sldId="276"/>
        </pc:sldMkLst>
        <pc:spChg chg="mod">
          <ac:chgData name="VŨ ĐĂNG HOÀNG LONG" userId="a7f37be1-0431-4d22-a98c-6d73ca78dda1" providerId="ADAL" clId="{827A363B-7D48-4E31-8D14-C53C430A7CDA}" dt="2021-01-16T01:03:14.521" v="10468" actId="20577"/>
          <ac:spMkLst>
            <pc:docMk/>
            <pc:sldMk cId="546907594" sldId="276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3:13:43.251" v="11034" actId="20577"/>
          <ac:spMkLst>
            <pc:docMk/>
            <pc:sldMk cId="546907594" sldId="276"/>
            <ac:spMk id="3" creationId="{36B77C27-FE88-4214-8173-C40E2F3F9948}"/>
          </ac:spMkLst>
        </pc:spChg>
        <pc:picChg chg="add mod">
          <ac:chgData name="VŨ ĐĂNG HOÀNG LONG" userId="a7f37be1-0431-4d22-a98c-6d73ca78dda1" providerId="ADAL" clId="{827A363B-7D48-4E31-8D14-C53C430A7CDA}" dt="2021-01-16T03:13:50.130" v="11035" actId="1076"/>
          <ac:picMkLst>
            <pc:docMk/>
            <pc:sldMk cId="546907594" sldId="276"/>
            <ac:picMk id="5" creationId="{706DF6DF-D641-4131-A3D4-67B9983D0F82}"/>
          </ac:picMkLst>
        </pc:picChg>
      </pc:sldChg>
      <pc:sldChg chg="new del">
        <pc:chgData name="VŨ ĐĂNG HOÀNG LONG" userId="a7f37be1-0431-4d22-a98c-6d73ca78dda1" providerId="ADAL" clId="{827A363B-7D48-4E31-8D14-C53C430A7CDA}" dt="2021-01-15T17:53:12.945" v="2908" actId="47"/>
        <pc:sldMkLst>
          <pc:docMk/>
          <pc:sldMk cId="122881818" sldId="277"/>
        </pc:sldMkLst>
      </pc:sldChg>
      <pc:sldChg chg="new del">
        <pc:chgData name="VŨ ĐĂNG HOÀNG LONG" userId="a7f37be1-0431-4d22-a98c-6d73ca78dda1" providerId="ADAL" clId="{827A363B-7D48-4E31-8D14-C53C430A7CDA}" dt="2021-01-15T17:52:52.098" v="2880" actId="47"/>
        <pc:sldMkLst>
          <pc:docMk/>
          <pc:sldMk cId="1404316300" sldId="277"/>
        </pc:sldMkLst>
      </pc:sldChg>
      <pc:sldChg chg="modSp new mod">
        <pc:chgData name="VŨ ĐĂNG HOÀNG LONG" userId="a7f37be1-0431-4d22-a98c-6d73ca78dda1" providerId="ADAL" clId="{827A363B-7D48-4E31-8D14-C53C430A7CDA}" dt="2021-01-16T03:14:11.024" v="11039"/>
        <pc:sldMkLst>
          <pc:docMk/>
          <pc:sldMk cId="3522696618" sldId="278"/>
        </pc:sldMkLst>
        <pc:spChg chg="mod">
          <ac:chgData name="VŨ ĐĂNG HOÀNG LONG" userId="a7f37be1-0431-4d22-a98c-6d73ca78dda1" providerId="ADAL" clId="{827A363B-7D48-4E31-8D14-C53C430A7CDA}" dt="2021-01-16T03:14:11.024" v="11039"/>
          <ac:spMkLst>
            <pc:docMk/>
            <pc:sldMk cId="3522696618" sldId="278"/>
            <ac:spMk id="2" creationId="{EF7B82BC-B167-464E-96FE-8AEC25F026BE}"/>
          </ac:spMkLst>
        </pc:spChg>
      </pc:sldChg>
      <pc:sldChg chg="modSp new mod">
        <pc:chgData name="VŨ ĐĂNG HOÀNG LONG" userId="a7f37be1-0431-4d22-a98c-6d73ca78dda1" providerId="ADAL" clId="{827A363B-7D48-4E31-8D14-C53C430A7CDA}" dt="2021-01-16T03:13:18.090" v="11017" actId="27636"/>
        <pc:sldMkLst>
          <pc:docMk/>
          <pc:sldMk cId="1981201201" sldId="279"/>
        </pc:sldMkLst>
        <pc:spChg chg="mod">
          <ac:chgData name="VŨ ĐĂNG HOÀNG LONG" userId="a7f37be1-0431-4d22-a98c-6d73ca78dda1" providerId="ADAL" clId="{827A363B-7D48-4E31-8D14-C53C430A7CDA}" dt="2021-01-15T17:54:08.161" v="2951" actId="122"/>
          <ac:spMkLst>
            <pc:docMk/>
            <pc:sldMk cId="1981201201" sldId="279"/>
            <ac:spMk id="2" creationId="{3E07D542-6E83-4235-A531-BDEAA4F39E0D}"/>
          </ac:spMkLst>
        </pc:spChg>
        <pc:spChg chg="mod">
          <ac:chgData name="VŨ ĐĂNG HOÀNG LONG" userId="a7f37be1-0431-4d22-a98c-6d73ca78dda1" providerId="ADAL" clId="{827A363B-7D48-4E31-8D14-C53C430A7CDA}" dt="2021-01-16T03:13:18.090" v="11017" actId="27636"/>
          <ac:spMkLst>
            <pc:docMk/>
            <pc:sldMk cId="1981201201" sldId="279"/>
            <ac:spMk id="3" creationId="{E64A049A-7A8E-4520-B7E0-F5FA6AE968A4}"/>
          </ac:spMkLst>
        </pc:spChg>
      </pc:sldChg>
      <pc:sldChg chg="addSp delSp modSp new mod modClrScheme chgLayout">
        <pc:chgData name="VŨ ĐĂNG HOÀNG LONG" userId="a7f37be1-0431-4d22-a98c-6d73ca78dda1" providerId="ADAL" clId="{827A363B-7D48-4E31-8D14-C53C430A7CDA}" dt="2021-01-15T18:06:23.048" v="3744" actId="166"/>
        <pc:sldMkLst>
          <pc:docMk/>
          <pc:sldMk cId="2633143946" sldId="280"/>
        </pc:sldMkLst>
        <pc:spChg chg="del">
          <ac:chgData name="VŨ ĐĂNG HOÀNG LONG" userId="a7f37be1-0431-4d22-a98c-6d73ca78dda1" providerId="ADAL" clId="{827A363B-7D48-4E31-8D14-C53C430A7CDA}" dt="2021-01-15T18:06:16.595" v="3742" actId="700"/>
          <ac:spMkLst>
            <pc:docMk/>
            <pc:sldMk cId="2633143946" sldId="280"/>
            <ac:spMk id="2" creationId="{292DD22F-134A-4239-A596-C3427D71BBB5}"/>
          </ac:spMkLst>
        </pc:spChg>
        <pc:spChg chg="del">
          <ac:chgData name="VŨ ĐĂNG HOÀNG LONG" userId="a7f37be1-0431-4d22-a98c-6d73ca78dda1" providerId="ADAL" clId="{827A363B-7D48-4E31-8D14-C53C430A7CDA}" dt="2021-01-15T17:55:53.287" v="2956"/>
          <ac:spMkLst>
            <pc:docMk/>
            <pc:sldMk cId="2633143946" sldId="280"/>
            <ac:spMk id="3" creationId="{B6C94B6A-24F2-4317-9F23-EE1B93DB094B}"/>
          </ac:spMkLst>
        </pc:spChg>
        <pc:picChg chg="add mod ord">
          <ac:chgData name="VŨ ĐĂNG HOÀNG LONG" userId="a7f37be1-0431-4d22-a98c-6d73ca78dda1" providerId="ADAL" clId="{827A363B-7D48-4E31-8D14-C53C430A7CDA}" dt="2021-01-15T18:06:23.048" v="3744" actId="166"/>
          <ac:picMkLst>
            <pc:docMk/>
            <pc:sldMk cId="2633143946" sldId="280"/>
            <ac:picMk id="5" creationId="{C67AA9DB-A737-4C7E-AEF0-39A3D6C4028D}"/>
          </ac:picMkLst>
        </pc:picChg>
        <pc:picChg chg="add mod">
          <ac:chgData name="VŨ ĐĂNG HOÀNG LONG" userId="a7f37be1-0431-4d22-a98c-6d73ca78dda1" providerId="ADAL" clId="{827A363B-7D48-4E31-8D14-C53C430A7CDA}" dt="2021-01-15T17:56:36.017" v="2969" actId="1076"/>
          <ac:picMkLst>
            <pc:docMk/>
            <pc:sldMk cId="2633143946" sldId="280"/>
            <ac:picMk id="7" creationId="{37722269-15C5-4AEA-88FF-9585328B5981}"/>
          </ac:picMkLst>
        </pc:picChg>
      </pc:sldChg>
      <pc:sldChg chg="modSp add mod">
        <pc:chgData name="VŨ ĐĂNG HOÀNG LONG" userId="a7f37be1-0431-4d22-a98c-6d73ca78dda1" providerId="ADAL" clId="{827A363B-7D48-4E31-8D14-C53C430A7CDA}" dt="2021-01-15T18:33:12.635" v="4431" actId="20577"/>
        <pc:sldMkLst>
          <pc:docMk/>
          <pc:sldMk cId="418441113" sldId="281"/>
        </pc:sldMkLst>
        <pc:spChg chg="mod">
          <ac:chgData name="VŨ ĐĂNG HOÀNG LONG" userId="a7f37be1-0431-4d22-a98c-6d73ca78dda1" providerId="ADAL" clId="{827A363B-7D48-4E31-8D14-C53C430A7CDA}" dt="2021-01-15T18:33:12.635" v="4431" actId="20577"/>
          <ac:spMkLst>
            <pc:docMk/>
            <pc:sldMk cId="418441113" sldId="281"/>
            <ac:spMk id="3" creationId="{36B77C27-FE88-4214-8173-C40E2F3F9948}"/>
          </ac:spMkLst>
        </pc:spChg>
      </pc:sldChg>
      <pc:sldChg chg="modSp add mod">
        <pc:chgData name="VŨ ĐĂNG HOÀNG LONG" userId="a7f37be1-0431-4d22-a98c-6d73ca78dda1" providerId="ADAL" clId="{827A363B-7D48-4E31-8D14-C53C430A7CDA}" dt="2021-01-15T18:05:57.001" v="3740" actId="2711"/>
        <pc:sldMkLst>
          <pc:docMk/>
          <pc:sldMk cId="563155601" sldId="282"/>
        </pc:sldMkLst>
        <pc:spChg chg="mod">
          <ac:chgData name="VŨ ĐĂNG HOÀNG LONG" userId="a7f37be1-0431-4d22-a98c-6d73ca78dda1" providerId="ADAL" clId="{827A363B-7D48-4E31-8D14-C53C430A7CDA}" dt="2021-01-15T18:05:57.001" v="3740" actId="2711"/>
          <ac:spMkLst>
            <pc:docMk/>
            <pc:sldMk cId="563155601" sldId="282"/>
            <ac:spMk id="3" creationId="{36B77C27-FE88-4214-8173-C40E2F3F9948}"/>
          </ac:spMkLst>
        </pc:spChg>
      </pc:sldChg>
      <pc:sldChg chg="add del">
        <pc:chgData name="VŨ ĐĂNG HOÀNG LONG" userId="a7f37be1-0431-4d22-a98c-6d73ca78dda1" providerId="ADAL" clId="{827A363B-7D48-4E31-8D14-C53C430A7CDA}" dt="2021-01-15T18:00:07.743" v="3210"/>
        <pc:sldMkLst>
          <pc:docMk/>
          <pc:sldMk cId="950506615" sldId="282"/>
        </pc:sldMkLst>
      </pc:sldChg>
      <pc:sldChg chg="addSp delSp modSp new mod modClrScheme chgLayout">
        <pc:chgData name="VŨ ĐĂNG HOÀNG LONG" userId="a7f37be1-0431-4d22-a98c-6d73ca78dda1" providerId="ADAL" clId="{827A363B-7D48-4E31-8D14-C53C430A7CDA}" dt="2021-01-15T18:06:38.103" v="3748" actId="962"/>
        <pc:sldMkLst>
          <pc:docMk/>
          <pc:sldMk cId="2054441794" sldId="283"/>
        </pc:sldMkLst>
        <pc:spChg chg="del">
          <ac:chgData name="VŨ ĐĂNG HOÀNG LONG" userId="a7f37be1-0431-4d22-a98c-6d73ca78dda1" providerId="ADAL" clId="{827A363B-7D48-4E31-8D14-C53C430A7CDA}" dt="2021-01-15T18:06:27.039" v="3745" actId="700"/>
          <ac:spMkLst>
            <pc:docMk/>
            <pc:sldMk cId="2054441794" sldId="283"/>
            <ac:spMk id="2" creationId="{7951AA33-63C7-44BB-AEE9-CA8650C650C4}"/>
          </ac:spMkLst>
        </pc:spChg>
        <pc:spChg chg="del">
          <ac:chgData name="VŨ ĐĂNG HOÀNG LONG" userId="a7f37be1-0431-4d22-a98c-6d73ca78dda1" providerId="ADAL" clId="{827A363B-7D48-4E31-8D14-C53C430A7CDA}" dt="2021-01-15T18:06:27.039" v="3745" actId="700"/>
          <ac:spMkLst>
            <pc:docMk/>
            <pc:sldMk cId="2054441794" sldId="283"/>
            <ac:spMk id="3" creationId="{561469C9-0D35-4407-AAD1-EBBF8C78489D}"/>
          </ac:spMkLst>
        </pc:spChg>
        <pc:picChg chg="add mod">
          <ac:chgData name="VŨ ĐĂNG HOÀNG LONG" userId="a7f37be1-0431-4d22-a98c-6d73ca78dda1" providerId="ADAL" clId="{827A363B-7D48-4E31-8D14-C53C430A7CDA}" dt="2021-01-15T18:06:38.103" v="3748" actId="962"/>
          <ac:picMkLst>
            <pc:docMk/>
            <pc:sldMk cId="2054441794" sldId="283"/>
            <ac:picMk id="5" creationId="{2B7ECDED-51F3-4889-B6A0-9A036AED0AFC}"/>
          </ac:picMkLst>
        </pc:picChg>
      </pc:sldChg>
      <pc:sldChg chg="add del">
        <pc:chgData name="VŨ ĐĂNG HOÀNG LONG" userId="a7f37be1-0431-4d22-a98c-6d73ca78dda1" providerId="ADAL" clId="{827A363B-7D48-4E31-8D14-C53C430A7CDA}" dt="2021-01-15T18:03:55.956" v="3466"/>
        <pc:sldMkLst>
          <pc:docMk/>
          <pc:sldMk cId="2384157847" sldId="283"/>
        </pc:sldMkLst>
      </pc:sldChg>
      <pc:sldChg chg="modSp add mod">
        <pc:chgData name="VŨ ĐĂNG HOÀNG LONG" userId="a7f37be1-0431-4d22-a98c-6d73ca78dda1" providerId="ADAL" clId="{827A363B-7D48-4E31-8D14-C53C430A7CDA}" dt="2021-01-15T18:33:43.663" v="4445" actId="20577"/>
        <pc:sldMkLst>
          <pc:docMk/>
          <pc:sldMk cId="2762239045" sldId="284"/>
        </pc:sldMkLst>
        <pc:spChg chg="mod">
          <ac:chgData name="VŨ ĐĂNG HOÀNG LONG" userId="a7f37be1-0431-4d22-a98c-6d73ca78dda1" providerId="ADAL" clId="{827A363B-7D48-4E31-8D14-C53C430A7CDA}" dt="2021-01-15T18:33:43.663" v="4445" actId="20577"/>
          <ac:spMkLst>
            <pc:docMk/>
            <pc:sldMk cId="2762239045" sldId="284"/>
            <ac:spMk id="3" creationId="{36B77C27-FE88-4214-8173-C40E2F3F9948}"/>
          </ac:spMkLst>
        </pc:spChg>
      </pc:sldChg>
      <pc:sldChg chg="new del">
        <pc:chgData name="VŨ ĐĂNG HOÀNG LONG" userId="a7f37be1-0431-4d22-a98c-6d73ca78dda1" providerId="ADAL" clId="{827A363B-7D48-4E31-8D14-C53C430A7CDA}" dt="2021-01-15T18:34:17.323" v="4449" actId="47"/>
        <pc:sldMkLst>
          <pc:docMk/>
          <pc:sldMk cId="2324467290" sldId="285"/>
        </pc:sldMkLst>
      </pc:sldChg>
      <pc:sldChg chg="add del">
        <pc:chgData name="VŨ ĐĂNG HOÀNG LONG" userId="a7f37be1-0431-4d22-a98c-6d73ca78dda1" providerId="ADAL" clId="{827A363B-7D48-4E31-8D14-C53C430A7CDA}" dt="2021-01-15T18:36:48.359" v="4468" actId="47"/>
        <pc:sldMkLst>
          <pc:docMk/>
          <pc:sldMk cId="7326840" sldId="286"/>
        </pc:sldMkLst>
      </pc:sldChg>
      <pc:sldChg chg="delSp modSp add mod">
        <pc:chgData name="VŨ ĐĂNG HOÀNG LONG" userId="a7f37be1-0431-4d22-a98c-6d73ca78dda1" providerId="ADAL" clId="{827A363B-7D48-4E31-8D14-C53C430A7CDA}" dt="2021-01-15T18:53:22.988" v="5443" actId="20577"/>
        <pc:sldMkLst>
          <pc:docMk/>
          <pc:sldMk cId="3018732355" sldId="287"/>
        </pc:sldMkLst>
        <pc:spChg chg="mod">
          <ac:chgData name="VŨ ĐĂNG HOÀNG LONG" userId="a7f37be1-0431-4d22-a98c-6d73ca78dda1" providerId="ADAL" clId="{827A363B-7D48-4E31-8D14-C53C430A7CDA}" dt="2021-01-15T18:53:22.988" v="5443" actId="20577"/>
          <ac:spMkLst>
            <pc:docMk/>
            <pc:sldMk cId="3018732355" sldId="287"/>
            <ac:spMk id="3" creationId="{36B77C27-FE88-4214-8173-C40E2F3F9948}"/>
          </ac:spMkLst>
        </pc:spChg>
        <pc:picChg chg="del">
          <ac:chgData name="VŨ ĐĂNG HOÀNG LONG" userId="a7f37be1-0431-4d22-a98c-6d73ca78dda1" providerId="ADAL" clId="{827A363B-7D48-4E31-8D14-C53C430A7CDA}" dt="2021-01-15T18:36:44.734" v="4467" actId="478"/>
          <ac:picMkLst>
            <pc:docMk/>
            <pc:sldMk cId="3018732355" sldId="287"/>
            <ac:picMk id="5" creationId="{CC25D3DA-41E2-4C25-B2DA-A62647DA4C84}"/>
          </ac:picMkLst>
        </pc:picChg>
      </pc:sldChg>
      <pc:sldChg chg="addSp delSp modSp add mod">
        <pc:chgData name="VŨ ĐĂNG HOÀNG LONG" userId="a7f37be1-0431-4d22-a98c-6d73ca78dda1" providerId="ADAL" clId="{827A363B-7D48-4E31-8D14-C53C430A7CDA}" dt="2021-01-15T20:18:22.247" v="8126" actId="20577"/>
        <pc:sldMkLst>
          <pc:docMk/>
          <pc:sldMk cId="1554500346" sldId="288"/>
        </pc:sldMkLst>
        <pc:spChg chg="mod">
          <ac:chgData name="VŨ ĐĂNG HOÀNG LONG" userId="a7f37be1-0431-4d22-a98c-6d73ca78dda1" providerId="ADAL" clId="{827A363B-7D48-4E31-8D14-C53C430A7CDA}" dt="2021-01-15T20:18:22.247" v="8126" actId="20577"/>
          <ac:spMkLst>
            <pc:docMk/>
            <pc:sldMk cId="1554500346" sldId="288"/>
            <ac:spMk id="3" creationId="{36B77C27-FE88-4214-8173-C40E2F3F9948}"/>
          </ac:spMkLst>
        </pc:spChg>
        <pc:picChg chg="del">
          <ac:chgData name="VŨ ĐĂNG HOÀNG LONG" userId="a7f37be1-0431-4d22-a98c-6d73ca78dda1" providerId="ADAL" clId="{827A363B-7D48-4E31-8D14-C53C430A7CDA}" dt="2021-01-15T18:37:41.891" v="4574" actId="478"/>
          <ac:picMkLst>
            <pc:docMk/>
            <pc:sldMk cId="1554500346" sldId="288"/>
            <ac:picMk id="5" creationId="{CC25D3DA-41E2-4C25-B2DA-A62647DA4C84}"/>
          </ac:picMkLst>
        </pc:picChg>
        <pc:picChg chg="add mod">
          <ac:chgData name="VŨ ĐĂNG HOÀNG LONG" userId="a7f37be1-0431-4d22-a98c-6d73ca78dda1" providerId="ADAL" clId="{827A363B-7D48-4E31-8D14-C53C430A7CDA}" dt="2021-01-15T18:40:18.442" v="4825" actId="1076"/>
          <ac:picMkLst>
            <pc:docMk/>
            <pc:sldMk cId="1554500346" sldId="288"/>
            <ac:picMk id="6" creationId="{B7A798E2-7AE5-4D13-B0B9-3417DE462A43}"/>
          </ac:picMkLst>
        </pc:picChg>
      </pc:sldChg>
      <pc:sldChg chg="addSp delSp modSp add mod">
        <pc:chgData name="VŨ ĐĂNG HOÀNG LONG" userId="a7f37be1-0431-4d22-a98c-6d73ca78dda1" providerId="ADAL" clId="{827A363B-7D48-4E31-8D14-C53C430A7CDA}" dt="2021-01-15T20:20:06.950" v="8268" actId="1076"/>
        <pc:sldMkLst>
          <pc:docMk/>
          <pc:sldMk cId="1077523730" sldId="289"/>
        </pc:sldMkLst>
        <pc:spChg chg="mod">
          <ac:chgData name="VŨ ĐĂNG HOÀNG LONG" userId="a7f37be1-0431-4d22-a98c-6d73ca78dda1" providerId="ADAL" clId="{827A363B-7D48-4E31-8D14-C53C430A7CDA}" dt="2021-01-15T20:20:04.118" v="8267" actId="20577"/>
          <ac:spMkLst>
            <pc:docMk/>
            <pc:sldMk cId="1077523730" sldId="289"/>
            <ac:spMk id="3" creationId="{36B77C27-FE88-4214-8173-C40E2F3F9948}"/>
          </ac:spMkLst>
        </pc:spChg>
        <pc:spChg chg="add del">
          <ac:chgData name="VŨ ĐĂNG HOÀNG LONG" userId="a7f37be1-0431-4d22-a98c-6d73ca78dda1" providerId="ADAL" clId="{827A363B-7D48-4E31-8D14-C53C430A7CDA}" dt="2021-01-15T18:43:26.308" v="4868"/>
          <ac:spMkLst>
            <pc:docMk/>
            <pc:sldMk cId="1077523730" sldId="289"/>
            <ac:spMk id="4" creationId="{8D059CC6-896D-4FC0-97AC-7C8710DA3E01}"/>
          </ac:spMkLst>
        </pc:spChg>
        <pc:picChg chg="del">
          <ac:chgData name="VŨ ĐĂNG HOÀNG LONG" userId="a7f37be1-0431-4d22-a98c-6d73ca78dda1" providerId="ADAL" clId="{827A363B-7D48-4E31-8D14-C53C430A7CDA}" dt="2021-01-15T18:41:08.737" v="4828" actId="478"/>
          <ac:picMkLst>
            <pc:docMk/>
            <pc:sldMk cId="1077523730" sldId="289"/>
            <ac:picMk id="6" creationId="{B7A798E2-7AE5-4D13-B0B9-3417DE462A43}"/>
          </ac:picMkLst>
        </pc:picChg>
        <pc:picChg chg="add mod">
          <ac:chgData name="VŨ ĐĂNG HOÀNG LONG" userId="a7f37be1-0431-4d22-a98c-6d73ca78dda1" providerId="ADAL" clId="{827A363B-7D48-4E31-8D14-C53C430A7CDA}" dt="2021-01-15T20:20:06.950" v="8268" actId="1076"/>
          <ac:picMkLst>
            <pc:docMk/>
            <pc:sldMk cId="1077523730" sldId="289"/>
            <ac:picMk id="7" creationId="{61409115-FB38-417F-BDB0-0E991B509BB7}"/>
          </ac:picMkLst>
        </pc:picChg>
      </pc:sldChg>
      <pc:sldChg chg="addSp delSp modSp add mod modClrScheme chgLayout">
        <pc:chgData name="VŨ ĐĂNG HOÀNG LONG" userId="a7f37be1-0431-4d22-a98c-6d73ca78dda1" providerId="ADAL" clId="{827A363B-7D48-4E31-8D14-C53C430A7CDA}" dt="2021-01-15T20:17:50.623" v="8116" actId="14100"/>
        <pc:sldMkLst>
          <pc:docMk/>
          <pc:sldMk cId="1706143811" sldId="290"/>
        </pc:sldMkLst>
        <pc:spChg chg="mod ord">
          <ac:chgData name="VŨ ĐĂNG HOÀNG LONG" userId="a7f37be1-0431-4d22-a98c-6d73ca78dda1" providerId="ADAL" clId="{827A363B-7D48-4E31-8D14-C53C430A7CDA}" dt="2021-01-15T18:47:23.361" v="5097" actId="1076"/>
          <ac:spMkLst>
            <pc:docMk/>
            <pc:sldMk cId="1706143811" sldId="290"/>
            <ac:spMk id="2" creationId="{4AD106DC-1A60-44EA-9B45-87C7691BCE09}"/>
          </ac:spMkLst>
        </pc:spChg>
        <pc:spChg chg="mod ord">
          <ac:chgData name="VŨ ĐĂNG HOÀNG LONG" userId="a7f37be1-0431-4d22-a98c-6d73ca78dda1" providerId="ADAL" clId="{827A363B-7D48-4E31-8D14-C53C430A7CDA}" dt="2021-01-15T18:47:23.361" v="5097" actId="1076"/>
          <ac:spMkLst>
            <pc:docMk/>
            <pc:sldMk cId="1706143811" sldId="290"/>
            <ac:spMk id="3" creationId="{36B77C27-FE88-4214-8173-C40E2F3F9948}"/>
          </ac:spMkLst>
        </pc:spChg>
        <pc:spChg chg="add del mod ord">
          <ac:chgData name="VŨ ĐĂNG HOÀNG LONG" userId="a7f37be1-0431-4d22-a98c-6d73ca78dda1" providerId="ADAL" clId="{827A363B-7D48-4E31-8D14-C53C430A7CDA}" dt="2021-01-15T18:46:04.476" v="4924" actId="478"/>
          <ac:spMkLst>
            <pc:docMk/>
            <pc:sldMk cId="1706143811" sldId="290"/>
            <ac:spMk id="4" creationId="{D366965B-8257-4A13-B976-3E6752AFF08C}"/>
          </ac:spMkLst>
        </pc:spChg>
        <pc:picChg chg="add del mod ord modCrop">
          <ac:chgData name="VŨ ĐĂNG HOÀNG LONG" userId="a7f37be1-0431-4d22-a98c-6d73ca78dda1" providerId="ADAL" clId="{827A363B-7D48-4E31-8D14-C53C430A7CDA}" dt="2021-01-15T18:46:01.088" v="4922" actId="22"/>
          <ac:picMkLst>
            <pc:docMk/>
            <pc:sldMk cId="1706143811" sldId="290"/>
            <ac:picMk id="6" creationId="{F513572A-D9BD-4530-8D8A-8C61516EFFBB}"/>
          </ac:picMkLst>
        </pc:picChg>
        <pc:picChg chg="del">
          <ac:chgData name="VŨ ĐĂNG HOÀNG LONG" userId="a7f37be1-0431-4d22-a98c-6d73ca78dda1" providerId="ADAL" clId="{827A363B-7D48-4E31-8D14-C53C430A7CDA}" dt="2021-01-15T18:45:33.458" v="4919" actId="478"/>
          <ac:picMkLst>
            <pc:docMk/>
            <pc:sldMk cId="1706143811" sldId="290"/>
            <ac:picMk id="7" creationId="{61409115-FB38-417F-BDB0-0E991B509BB7}"/>
          </ac:picMkLst>
        </pc:picChg>
        <pc:picChg chg="add mod">
          <ac:chgData name="VŨ ĐĂNG HOÀNG LONG" userId="a7f37be1-0431-4d22-a98c-6d73ca78dda1" providerId="ADAL" clId="{827A363B-7D48-4E31-8D14-C53C430A7CDA}" dt="2021-01-15T20:17:50.623" v="8116" actId="14100"/>
          <ac:picMkLst>
            <pc:docMk/>
            <pc:sldMk cId="1706143811" sldId="290"/>
            <ac:picMk id="9" creationId="{042939FF-855C-4912-A871-C1B3CFD1DD62}"/>
          </ac:picMkLst>
        </pc:picChg>
      </pc:sldChg>
      <pc:sldChg chg="modSp add mod">
        <pc:chgData name="VŨ ĐĂNG HOÀNG LONG" userId="a7f37be1-0431-4d22-a98c-6d73ca78dda1" providerId="ADAL" clId="{827A363B-7D48-4E31-8D14-C53C430A7CDA}" dt="2021-01-15T18:59:35.239" v="5671"/>
        <pc:sldMkLst>
          <pc:docMk/>
          <pc:sldMk cId="4073628047" sldId="291"/>
        </pc:sldMkLst>
        <pc:spChg chg="mod">
          <ac:chgData name="VŨ ĐĂNG HOÀNG LONG" userId="a7f37be1-0431-4d22-a98c-6d73ca78dda1" providerId="ADAL" clId="{827A363B-7D48-4E31-8D14-C53C430A7CDA}" dt="2021-01-15T18:59:35.239" v="5671"/>
          <ac:spMkLst>
            <pc:docMk/>
            <pc:sldMk cId="4073628047" sldId="291"/>
            <ac:spMk id="3" creationId="{36B77C27-FE88-4214-8173-C40E2F3F9948}"/>
          </ac:spMkLst>
        </pc:spChg>
      </pc:sldChg>
      <pc:sldChg chg="addSp modSp add mod">
        <pc:chgData name="VŨ ĐĂNG HOÀNG LONG" userId="a7f37be1-0431-4d22-a98c-6d73ca78dda1" providerId="ADAL" clId="{827A363B-7D48-4E31-8D14-C53C430A7CDA}" dt="2021-01-15T20:22:30.898" v="8631" actId="1035"/>
        <pc:sldMkLst>
          <pc:docMk/>
          <pc:sldMk cId="2789118513" sldId="292"/>
        </pc:sldMkLst>
        <pc:spChg chg="mod">
          <ac:chgData name="VŨ ĐĂNG HOÀNG LONG" userId="a7f37be1-0431-4d22-a98c-6d73ca78dda1" providerId="ADAL" clId="{827A363B-7D48-4E31-8D14-C53C430A7CDA}" dt="2021-01-15T19:02:27.624" v="5919" actId="2711"/>
          <ac:spMkLst>
            <pc:docMk/>
            <pc:sldMk cId="2789118513" sldId="292"/>
            <ac:spMk id="3" creationId="{36B77C27-FE88-4214-8173-C40E2F3F9948}"/>
          </ac:spMkLst>
        </pc:spChg>
        <pc:spChg chg="add mod">
          <ac:chgData name="VŨ ĐĂNG HOÀNG LONG" userId="a7f37be1-0431-4d22-a98c-6d73ca78dda1" providerId="ADAL" clId="{827A363B-7D48-4E31-8D14-C53C430A7CDA}" dt="2021-01-15T20:22:30.898" v="8631" actId="1035"/>
          <ac:spMkLst>
            <pc:docMk/>
            <pc:sldMk cId="2789118513" sldId="292"/>
            <ac:spMk id="6" creationId="{4A3F8E78-B5BE-4EC6-874C-189E5C0CD754}"/>
          </ac:spMkLst>
        </pc:spChg>
        <pc:picChg chg="add mod">
          <ac:chgData name="VŨ ĐĂNG HOÀNG LONG" userId="a7f37be1-0431-4d22-a98c-6d73ca78dda1" providerId="ADAL" clId="{827A363B-7D48-4E31-8D14-C53C430A7CDA}" dt="2021-01-15T19:02:37.580" v="5939" actId="1036"/>
          <ac:picMkLst>
            <pc:docMk/>
            <pc:sldMk cId="2789118513" sldId="292"/>
            <ac:picMk id="5" creationId="{E61D2633-C1F0-43DA-8789-FE74907814AA}"/>
          </ac:picMkLst>
        </pc:picChg>
      </pc:sldChg>
      <pc:sldChg chg="modSp add mod">
        <pc:chgData name="VŨ ĐĂNG HOÀNG LONG" userId="a7f37be1-0431-4d22-a98c-6d73ca78dda1" providerId="ADAL" clId="{827A363B-7D48-4E31-8D14-C53C430A7CDA}" dt="2021-01-15T19:10:22.991" v="6907" actId="2711"/>
        <pc:sldMkLst>
          <pc:docMk/>
          <pc:sldMk cId="2706944710" sldId="293"/>
        </pc:sldMkLst>
        <pc:spChg chg="mod">
          <ac:chgData name="VŨ ĐĂNG HOÀNG LONG" userId="a7f37be1-0431-4d22-a98c-6d73ca78dda1" providerId="ADAL" clId="{827A363B-7D48-4E31-8D14-C53C430A7CDA}" dt="2021-01-15T19:10:22.991" v="6907" actId="2711"/>
          <ac:spMkLst>
            <pc:docMk/>
            <pc:sldMk cId="2706944710" sldId="293"/>
            <ac:spMk id="3" creationId="{36B77C27-FE88-4214-8173-C40E2F3F9948}"/>
          </ac:spMkLst>
        </pc:spChg>
      </pc:sldChg>
      <pc:sldChg chg="addSp modSp add mod">
        <pc:chgData name="VŨ ĐĂNG HOÀNG LONG" userId="a7f37be1-0431-4d22-a98c-6d73ca78dda1" providerId="ADAL" clId="{827A363B-7D48-4E31-8D14-C53C430A7CDA}" dt="2021-01-15T19:18:35.203" v="7636" actId="1076"/>
        <pc:sldMkLst>
          <pc:docMk/>
          <pc:sldMk cId="2285975922" sldId="294"/>
        </pc:sldMkLst>
        <pc:spChg chg="mod">
          <ac:chgData name="VŨ ĐĂNG HOÀNG LONG" userId="a7f37be1-0431-4d22-a98c-6d73ca78dda1" providerId="ADAL" clId="{827A363B-7D48-4E31-8D14-C53C430A7CDA}" dt="2021-01-15T19:17:56.011" v="7632" actId="20577"/>
          <ac:spMkLst>
            <pc:docMk/>
            <pc:sldMk cId="2285975922" sldId="294"/>
            <ac:spMk id="3" creationId="{36B77C27-FE88-4214-8173-C40E2F3F9948}"/>
          </ac:spMkLst>
        </pc:spChg>
        <pc:picChg chg="add mod">
          <ac:chgData name="VŨ ĐĂNG HOÀNG LONG" userId="a7f37be1-0431-4d22-a98c-6d73ca78dda1" providerId="ADAL" clId="{827A363B-7D48-4E31-8D14-C53C430A7CDA}" dt="2021-01-15T19:18:35.203" v="7636" actId="1076"/>
          <ac:picMkLst>
            <pc:docMk/>
            <pc:sldMk cId="2285975922" sldId="294"/>
            <ac:picMk id="5" creationId="{72536211-F935-43A8-8FBF-4F4F98AC7989}"/>
          </ac:picMkLst>
        </pc:picChg>
      </pc:sldChg>
      <pc:sldChg chg="addSp modSp add mod">
        <pc:chgData name="VŨ ĐĂNG HOÀNG LONG" userId="a7f37be1-0431-4d22-a98c-6d73ca78dda1" providerId="ADAL" clId="{827A363B-7D48-4E31-8D14-C53C430A7CDA}" dt="2021-01-16T00:50:09.113" v="9704" actId="20577"/>
        <pc:sldMkLst>
          <pc:docMk/>
          <pc:sldMk cId="1335272250" sldId="295"/>
        </pc:sldMkLst>
        <pc:spChg chg="mod">
          <ac:chgData name="VŨ ĐĂNG HOÀNG LONG" userId="a7f37be1-0431-4d22-a98c-6d73ca78dda1" providerId="ADAL" clId="{827A363B-7D48-4E31-8D14-C53C430A7CDA}" dt="2021-01-16T00:50:09.113" v="9704" actId="20577"/>
          <ac:spMkLst>
            <pc:docMk/>
            <pc:sldMk cId="1335272250" sldId="295"/>
            <ac:spMk id="3" creationId="{36B77C27-FE88-4214-8173-C40E2F3F9948}"/>
          </ac:spMkLst>
        </pc:spChg>
        <pc:picChg chg="add mod">
          <ac:chgData name="VŨ ĐĂNG HOÀNG LONG" userId="a7f37be1-0431-4d22-a98c-6d73ca78dda1" providerId="ADAL" clId="{827A363B-7D48-4E31-8D14-C53C430A7CDA}" dt="2021-01-15T19:22:43.973" v="7782" actId="14100"/>
          <ac:picMkLst>
            <pc:docMk/>
            <pc:sldMk cId="1335272250" sldId="295"/>
            <ac:picMk id="5" creationId="{7075C193-DC90-4AFA-A716-30DF501B615D}"/>
          </ac:picMkLst>
        </pc:picChg>
      </pc:sldChg>
      <pc:sldChg chg="modSp add mod ord">
        <pc:chgData name="VŨ ĐĂNG HOÀNG LONG" userId="a7f37be1-0431-4d22-a98c-6d73ca78dda1" providerId="ADAL" clId="{827A363B-7D48-4E31-8D14-C53C430A7CDA}" dt="2021-01-15T19:15:31.562" v="7434" actId="2711"/>
        <pc:sldMkLst>
          <pc:docMk/>
          <pc:sldMk cId="1566518993" sldId="296"/>
        </pc:sldMkLst>
        <pc:spChg chg="mod">
          <ac:chgData name="VŨ ĐĂNG HOÀNG LONG" userId="a7f37be1-0431-4d22-a98c-6d73ca78dda1" providerId="ADAL" clId="{827A363B-7D48-4E31-8D14-C53C430A7CDA}" dt="2021-01-15T19:15:31.562" v="7434" actId="2711"/>
          <ac:spMkLst>
            <pc:docMk/>
            <pc:sldMk cId="1566518993" sldId="296"/>
            <ac:spMk id="3" creationId="{36B77C27-FE88-4214-8173-C40E2F3F9948}"/>
          </ac:spMkLst>
        </pc:spChg>
      </pc:sldChg>
      <pc:sldChg chg="addSp delSp modSp add mod modClrScheme chgLayout">
        <pc:chgData name="VŨ ĐĂNG HOÀNG LONG" userId="a7f37be1-0431-4d22-a98c-6d73ca78dda1" providerId="ADAL" clId="{827A363B-7D48-4E31-8D14-C53C430A7CDA}" dt="2021-01-16T04:06:37.826" v="11300" actId="20577"/>
        <pc:sldMkLst>
          <pc:docMk/>
          <pc:sldMk cId="1996564421" sldId="297"/>
        </pc:sldMkLst>
        <pc:spChg chg="mod ord">
          <ac:chgData name="VŨ ĐĂNG HOÀNG LONG" userId="a7f37be1-0431-4d22-a98c-6d73ca78dda1" providerId="ADAL" clId="{827A363B-7D48-4E31-8D14-C53C430A7CDA}" dt="2021-01-16T04:03:30.621" v="11206" actId="1076"/>
          <ac:spMkLst>
            <pc:docMk/>
            <pc:sldMk cId="1996564421" sldId="297"/>
            <ac:spMk id="2" creationId="{4AD106DC-1A60-44EA-9B45-87C7691BCE09}"/>
          </ac:spMkLst>
        </pc:spChg>
        <pc:spChg chg="mod ord">
          <ac:chgData name="VŨ ĐĂNG HOÀNG LONG" userId="a7f37be1-0431-4d22-a98c-6d73ca78dda1" providerId="ADAL" clId="{827A363B-7D48-4E31-8D14-C53C430A7CDA}" dt="2021-01-16T04:06:37.826" v="11300" actId="20577"/>
          <ac:spMkLst>
            <pc:docMk/>
            <pc:sldMk cId="1996564421" sldId="297"/>
            <ac:spMk id="3" creationId="{36B77C27-FE88-4214-8173-C40E2F3F9948}"/>
          </ac:spMkLst>
        </pc:spChg>
        <pc:spChg chg="add del">
          <ac:chgData name="VŨ ĐĂNG HOÀNG LONG" userId="a7f37be1-0431-4d22-a98c-6d73ca78dda1" providerId="ADAL" clId="{827A363B-7D48-4E31-8D14-C53C430A7CDA}" dt="2021-01-16T03:42:06.937" v="11137"/>
          <ac:spMkLst>
            <pc:docMk/>
            <pc:sldMk cId="1996564421" sldId="297"/>
            <ac:spMk id="4" creationId="{AF65F5B1-2D50-40F1-8F2E-D9EEFAD911F6}"/>
          </ac:spMkLst>
        </pc:spChg>
        <pc:spChg chg="add mod ord">
          <ac:chgData name="VŨ ĐĂNG HOÀNG LONG" userId="a7f37be1-0431-4d22-a98c-6d73ca78dda1" providerId="ADAL" clId="{827A363B-7D48-4E31-8D14-C53C430A7CDA}" dt="2021-01-16T04:03:00.031" v="11202" actId="700"/>
          <ac:spMkLst>
            <pc:docMk/>
            <pc:sldMk cId="1996564421" sldId="297"/>
            <ac:spMk id="5" creationId="{64CB05E5-566A-4E13-B367-53A829FB9874}"/>
          </ac:spMkLst>
        </pc:spChg>
        <pc:picChg chg="add mod">
          <ac:chgData name="VŨ ĐĂNG HOÀNG LONG" userId="a7f37be1-0431-4d22-a98c-6d73ca78dda1" providerId="ADAL" clId="{827A363B-7D48-4E31-8D14-C53C430A7CDA}" dt="2021-01-16T04:03:07.244" v="11204" actId="1076"/>
          <ac:picMkLst>
            <pc:docMk/>
            <pc:sldMk cId="1996564421" sldId="297"/>
            <ac:picMk id="5123" creationId="{48202634-1EBB-45A5-9843-C695302AD4F4}"/>
          </ac:picMkLst>
        </pc:picChg>
      </pc:sldChg>
      <pc:sldChg chg="modSp add mod">
        <pc:chgData name="VŨ ĐĂNG HOÀNG LONG" userId="a7f37be1-0431-4d22-a98c-6d73ca78dda1" providerId="ADAL" clId="{827A363B-7D48-4E31-8D14-C53C430A7CDA}" dt="2021-01-16T04:42:38.391" v="12214" actId="20577"/>
        <pc:sldMkLst>
          <pc:docMk/>
          <pc:sldMk cId="2144853111" sldId="298"/>
        </pc:sldMkLst>
        <pc:spChg chg="mod">
          <ac:chgData name="VŨ ĐĂNG HOÀNG LONG" userId="a7f37be1-0431-4d22-a98c-6d73ca78dda1" providerId="ADAL" clId="{827A363B-7D48-4E31-8D14-C53C430A7CDA}" dt="2021-01-16T04:42:38.391" v="12214" actId="20577"/>
          <ac:spMkLst>
            <pc:docMk/>
            <pc:sldMk cId="2144853111" sldId="298"/>
            <ac:spMk id="3" creationId="{36B77C27-FE88-4214-8173-C40E2F3F9948}"/>
          </ac:spMkLst>
        </pc:spChg>
      </pc:sldChg>
      <pc:sldChg chg="modSp add del mod">
        <pc:chgData name="VŨ ĐĂNG HOÀNG LONG" userId="a7f37be1-0431-4d22-a98c-6d73ca78dda1" providerId="ADAL" clId="{827A363B-7D48-4E31-8D14-C53C430A7CDA}" dt="2021-01-16T04:17:08.083" v="11564" actId="47"/>
        <pc:sldMkLst>
          <pc:docMk/>
          <pc:sldMk cId="2111348987" sldId="299"/>
        </pc:sldMkLst>
        <pc:spChg chg="mod">
          <ac:chgData name="VŨ ĐĂNG HOÀNG LONG" userId="a7f37be1-0431-4d22-a98c-6d73ca78dda1" providerId="ADAL" clId="{827A363B-7D48-4E31-8D14-C53C430A7CDA}" dt="2021-01-16T00:03:57.228" v="9512" actId="20577"/>
          <ac:spMkLst>
            <pc:docMk/>
            <pc:sldMk cId="2111348987" sldId="299"/>
            <ac:spMk id="2" creationId="{4AD106DC-1A60-44EA-9B45-87C7691BCE09}"/>
          </ac:spMkLst>
        </pc:spChg>
      </pc:sldChg>
      <pc:sldChg chg="add del">
        <pc:chgData name="VŨ ĐĂNG HOÀNG LONG" userId="a7f37be1-0431-4d22-a98c-6d73ca78dda1" providerId="ADAL" clId="{827A363B-7D48-4E31-8D14-C53C430A7CDA}" dt="2021-01-15T19:17:06.633" v="7530"/>
        <pc:sldMkLst>
          <pc:docMk/>
          <pc:sldMk cId="2128853475" sldId="299"/>
        </pc:sldMkLst>
      </pc:sldChg>
      <pc:sldChg chg="modSp add del mod">
        <pc:chgData name="VŨ ĐĂNG HOÀNG LONG" userId="a7f37be1-0431-4d22-a98c-6d73ca78dda1" providerId="ADAL" clId="{827A363B-7D48-4E31-8D14-C53C430A7CDA}" dt="2021-01-16T04:25:27.096" v="11740" actId="47"/>
        <pc:sldMkLst>
          <pc:docMk/>
          <pc:sldMk cId="3923264112" sldId="300"/>
        </pc:sldMkLst>
        <pc:spChg chg="mod">
          <ac:chgData name="VŨ ĐĂNG HOÀNG LONG" userId="a7f37be1-0431-4d22-a98c-6d73ca78dda1" providerId="ADAL" clId="{827A363B-7D48-4E31-8D14-C53C430A7CDA}" dt="2021-01-16T00:04:09.482" v="9543" actId="20577"/>
          <ac:spMkLst>
            <pc:docMk/>
            <pc:sldMk cId="3923264112" sldId="300"/>
            <ac:spMk id="2" creationId="{4AD106DC-1A60-44EA-9B45-87C7691BCE09}"/>
          </ac:spMkLst>
        </pc:spChg>
      </pc:sldChg>
      <pc:sldChg chg="modSp add del mod ord">
        <pc:chgData name="VŨ ĐĂNG HOÀNG LONG" userId="a7f37be1-0431-4d22-a98c-6d73ca78dda1" providerId="ADAL" clId="{827A363B-7D48-4E31-8D14-C53C430A7CDA}" dt="2021-01-16T04:31:49.933" v="11800" actId="47"/>
        <pc:sldMkLst>
          <pc:docMk/>
          <pc:sldMk cId="2051104062" sldId="301"/>
        </pc:sldMkLst>
        <pc:spChg chg="mod">
          <ac:chgData name="VŨ ĐĂNG HOÀNG LONG" userId="a7f37be1-0431-4d22-a98c-6d73ca78dda1" providerId="ADAL" clId="{827A363B-7D48-4E31-8D14-C53C430A7CDA}" dt="2021-01-16T00:04:28.342" v="9563" actId="20577"/>
          <ac:spMkLst>
            <pc:docMk/>
            <pc:sldMk cId="2051104062" sldId="301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4:31:29.070" v="11788"/>
          <ac:spMkLst>
            <pc:docMk/>
            <pc:sldMk cId="2051104062" sldId="301"/>
            <ac:spMk id="3" creationId="{36B77C27-FE88-4214-8173-C40E2F3F9948}"/>
          </ac:spMkLst>
        </pc:spChg>
      </pc:sldChg>
      <pc:sldChg chg="addSp delSp modSp add mod">
        <pc:chgData name="VŨ ĐĂNG HOÀNG LONG" userId="a7f37be1-0431-4d22-a98c-6d73ca78dda1" providerId="ADAL" clId="{827A363B-7D48-4E31-8D14-C53C430A7CDA}" dt="2021-01-16T04:41:26.619" v="12061"/>
        <pc:sldMkLst>
          <pc:docMk/>
          <pc:sldMk cId="2187135573" sldId="302"/>
        </pc:sldMkLst>
        <pc:spChg chg="mod">
          <ac:chgData name="VŨ ĐĂNG HOÀNG LONG" userId="a7f37be1-0431-4d22-a98c-6d73ca78dda1" providerId="ADAL" clId="{827A363B-7D48-4E31-8D14-C53C430A7CDA}" dt="2021-01-16T00:04:34.923" v="9565" actId="20577"/>
          <ac:spMkLst>
            <pc:docMk/>
            <pc:sldMk cId="2187135573" sldId="302"/>
            <ac:spMk id="2" creationId="{4AD106DC-1A60-44EA-9B45-87C7691BCE09}"/>
          </ac:spMkLst>
        </pc:spChg>
        <pc:spChg chg="add del mod">
          <ac:chgData name="VŨ ĐĂNG HOÀNG LONG" userId="a7f37be1-0431-4d22-a98c-6d73ca78dda1" providerId="ADAL" clId="{827A363B-7D48-4E31-8D14-C53C430A7CDA}" dt="2021-01-16T04:41:26.619" v="12061"/>
          <ac:spMkLst>
            <pc:docMk/>
            <pc:sldMk cId="2187135573" sldId="302"/>
            <ac:spMk id="3" creationId="{36B77C27-FE88-4214-8173-C40E2F3F9948}"/>
          </ac:spMkLst>
        </pc:spChg>
        <pc:spChg chg="add del mod">
          <ac:chgData name="VŨ ĐĂNG HOÀNG LONG" userId="a7f37be1-0431-4d22-a98c-6d73ca78dda1" providerId="ADAL" clId="{827A363B-7D48-4E31-8D14-C53C430A7CDA}" dt="2021-01-16T04:37:46.392" v="11836"/>
          <ac:spMkLst>
            <pc:docMk/>
            <pc:sldMk cId="2187135573" sldId="302"/>
            <ac:spMk id="4" creationId="{CA1780D5-EEF7-4A44-8EF4-3551EC98449D}"/>
          </ac:spMkLst>
        </pc:spChg>
      </pc:sldChg>
      <pc:sldChg chg="modSp add mod">
        <pc:chgData name="VŨ ĐĂNG HOÀNG LONG" userId="a7f37be1-0431-4d22-a98c-6d73ca78dda1" providerId="ADAL" clId="{827A363B-7D48-4E31-8D14-C53C430A7CDA}" dt="2021-01-16T03:14:26.216" v="11042"/>
        <pc:sldMkLst>
          <pc:docMk/>
          <pc:sldMk cId="2622201153" sldId="303"/>
        </pc:sldMkLst>
        <pc:spChg chg="mod">
          <ac:chgData name="VŨ ĐĂNG HOÀNG LONG" userId="a7f37be1-0431-4d22-a98c-6d73ca78dda1" providerId="ADAL" clId="{827A363B-7D48-4E31-8D14-C53C430A7CDA}" dt="2021-01-16T01:03:05.644" v="10426" actId="20577"/>
          <ac:spMkLst>
            <pc:docMk/>
            <pc:sldMk cId="2622201153" sldId="303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3:14:26.216" v="11042"/>
          <ac:spMkLst>
            <pc:docMk/>
            <pc:sldMk cId="2622201153" sldId="303"/>
            <ac:spMk id="3" creationId="{36B77C27-FE88-4214-8173-C40E2F3F9948}"/>
          </ac:spMkLst>
        </pc:spChg>
      </pc:sldChg>
      <pc:sldChg chg="new del">
        <pc:chgData name="VŨ ĐĂNG HOÀNG LONG" userId="a7f37be1-0431-4d22-a98c-6d73ca78dda1" providerId="ADAL" clId="{827A363B-7D48-4E31-8D14-C53C430A7CDA}" dt="2021-01-16T00:59:36.142" v="10120" actId="680"/>
        <pc:sldMkLst>
          <pc:docMk/>
          <pc:sldMk cId="3002105831" sldId="304"/>
        </pc:sldMkLst>
      </pc:sldChg>
      <pc:sldChg chg="modSp add mod ord">
        <pc:chgData name="VŨ ĐĂNG HOÀNG LONG" userId="a7f37be1-0431-4d22-a98c-6d73ca78dda1" providerId="ADAL" clId="{827A363B-7D48-4E31-8D14-C53C430A7CDA}" dt="2021-01-16T01:04:35.720" v="10513" actId="20577"/>
        <pc:sldMkLst>
          <pc:docMk/>
          <pc:sldMk cId="3473368064" sldId="304"/>
        </pc:sldMkLst>
        <pc:spChg chg="mod">
          <ac:chgData name="VŨ ĐĂNG HOÀNG LONG" userId="a7f37be1-0431-4d22-a98c-6d73ca78dda1" providerId="ADAL" clId="{827A363B-7D48-4E31-8D14-C53C430A7CDA}" dt="2021-01-16T00:59:44.101" v="10138" actId="20577"/>
          <ac:spMkLst>
            <pc:docMk/>
            <pc:sldMk cId="3473368064" sldId="304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1:04:35.720" v="10513" actId="20577"/>
          <ac:spMkLst>
            <pc:docMk/>
            <pc:sldMk cId="3473368064" sldId="304"/>
            <ac:spMk id="3" creationId="{36B77C27-FE88-4214-8173-C40E2F3F9948}"/>
          </ac:spMkLst>
        </pc:spChg>
      </pc:sldChg>
      <pc:sldChg chg="delSp modSp add mod">
        <pc:chgData name="VŨ ĐĂNG HOÀNG LONG" userId="a7f37be1-0431-4d22-a98c-6d73ca78dda1" providerId="ADAL" clId="{827A363B-7D48-4E31-8D14-C53C430A7CDA}" dt="2021-01-16T04:08:33.220" v="11361" actId="20577"/>
        <pc:sldMkLst>
          <pc:docMk/>
          <pc:sldMk cId="3375244659" sldId="305"/>
        </pc:sldMkLst>
        <pc:spChg chg="mod">
          <ac:chgData name="VŨ ĐĂNG HOÀNG LONG" userId="a7f37be1-0431-4d22-a98c-6d73ca78dda1" providerId="ADAL" clId="{827A363B-7D48-4E31-8D14-C53C430A7CDA}" dt="2021-01-16T04:08:33.220" v="11361" actId="20577"/>
          <ac:spMkLst>
            <pc:docMk/>
            <pc:sldMk cId="3375244659" sldId="305"/>
            <ac:spMk id="3" creationId="{36B77C27-FE88-4214-8173-C40E2F3F9948}"/>
          </ac:spMkLst>
        </pc:spChg>
        <pc:picChg chg="del">
          <ac:chgData name="VŨ ĐĂNG HOÀNG LONG" userId="a7f37be1-0431-4d22-a98c-6d73ca78dda1" providerId="ADAL" clId="{827A363B-7D48-4E31-8D14-C53C430A7CDA}" dt="2021-01-16T04:03:49.722" v="11208" actId="478"/>
          <ac:picMkLst>
            <pc:docMk/>
            <pc:sldMk cId="3375244659" sldId="305"/>
            <ac:picMk id="5123" creationId="{48202634-1EBB-45A5-9843-C695302AD4F4}"/>
          </ac:picMkLst>
        </pc:picChg>
      </pc:sldChg>
      <pc:sldChg chg="addSp delSp modSp add mod ord">
        <pc:chgData name="VŨ ĐĂNG HOÀNG LONG" userId="a7f37be1-0431-4d22-a98c-6d73ca78dda1" providerId="ADAL" clId="{827A363B-7D48-4E31-8D14-C53C430A7CDA}" dt="2021-01-16T04:16:29.901" v="11563" actId="20577"/>
        <pc:sldMkLst>
          <pc:docMk/>
          <pc:sldMk cId="1280546671" sldId="306"/>
        </pc:sldMkLst>
        <pc:spChg chg="mod">
          <ac:chgData name="VŨ ĐĂNG HOÀNG LONG" userId="a7f37be1-0431-4d22-a98c-6d73ca78dda1" providerId="ADAL" clId="{827A363B-7D48-4E31-8D14-C53C430A7CDA}" dt="2021-01-16T04:13:56.918" v="11390" actId="20577"/>
          <ac:spMkLst>
            <pc:docMk/>
            <pc:sldMk cId="1280546671" sldId="306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4:16:29.901" v="11563" actId="20577"/>
          <ac:spMkLst>
            <pc:docMk/>
            <pc:sldMk cId="1280546671" sldId="306"/>
            <ac:spMk id="3" creationId="{36B77C27-FE88-4214-8173-C40E2F3F9948}"/>
          </ac:spMkLst>
        </pc:spChg>
        <pc:spChg chg="add del">
          <ac:chgData name="VŨ ĐĂNG HOÀNG LONG" userId="a7f37be1-0431-4d22-a98c-6d73ca78dda1" providerId="ADAL" clId="{827A363B-7D48-4E31-8D14-C53C430A7CDA}" dt="2021-01-16T04:14:31.448" v="11397"/>
          <ac:spMkLst>
            <pc:docMk/>
            <pc:sldMk cId="1280546671" sldId="306"/>
            <ac:spMk id="4" creationId="{B3D078C8-7455-48A1-B887-4BA7ADA5C0EC}"/>
          </ac:spMkLst>
        </pc:spChg>
        <pc:spChg chg="del">
          <ac:chgData name="VŨ ĐĂNG HOÀNG LONG" userId="a7f37be1-0431-4d22-a98c-6d73ca78dda1" providerId="ADAL" clId="{827A363B-7D48-4E31-8D14-C53C430A7CDA}" dt="2021-01-16T04:15:01.771" v="11407" actId="478"/>
          <ac:spMkLst>
            <pc:docMk/>
            <pc:sldMk cId="1280546671" sldId="306"/>
            <ac:spMk id="5" creationId="{64CB05E5-566A-4E13-B367-53A829FB9874}"/>
          </ac:spMkLst>
        </pc:spChg>
        <pc:picChg chg="del">
          <ac:chgData name="VŨ ĐĂNG HOÀNG LONG" userId="a7f37be1-0431-4d22-a98c-6d73ca78dda1" providerId="ADAL" clId="{827A363B-7D48-4E31-8D14-C53C430A7CDA}" dt="2021-01-16T04:15:00.036" v="11406" actId="478"/>
          <ac:picMkLst>
            <pc:docMk/>
            <pc:sldMk cId="1280546671" sldId="306"/>
            <ac:picMk id="5123" creationId="{48202634-1EBB-45A5-9843-C695302AD4F4}"/>
          </ac:picMkLst>
        </pc:picChg>
        <pc:picChg chg="add mod">
          <ac:chgData name="VŨ ĐĂNG HOÀNG LONG" userId="a7f37be1-0431-4d22-a98c-6d73ca78dda1" providerId="ADAL" clId="{827A363B-7D48-4E31-8D14-C53C430A7CDA}" dt="2021-01-16T04:15:13.781" v="11409" actId="1076"/>
          <ac:picMkLst>
            <pc:docMk/>
            <pc:sldMk cId="1280546671" sldId="306"/>
            <ac:picMk id="9219" creationId="{93D53042-9555-49B7-B2F9-208A5B7CE914}"/>
          </ac:picMkLst>
        </pc:picChg>
      </pc:sldChg>
      <pc:sldChg chg="addSp delSp modSp add mod ord">
        <pc:chgData name="VŨ ĐĂNG HOÀNG LONG" userId="a7f37be1-0431-4d22-a98c-6d73ca78dda1" providerId="ADAL" clId="{827A363B-7D48-4E31-8D14-C53C430A7CDA}" dt="2021-01-16T04:26:38.450" v="11762" actId="1076"/>
        <pc:sldMkLst>
          <pc:docMk/>
          <pc:sldMk cId="2465867372" sldId="307"/>
        </pc:sldMkLst>
        <pc:spChg chg="mod">
          <ac:chgData name="VŨ ĐĂNG HOÀNG LONG" userId="a7f37be1-0431-4d22-a98c-6d73ca78dda1" providerId="ADAL" clId="{827A363B-7D48-4E31-8D14-C53C430A7CDA}" dt="2021-01-16T04:17:27.818" v="11573" actId="20577"/>
          <ac:spMkLst>
            <pc:docMk/>
            <pc:sldMk cId="2465867372" sldId="307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4:23:55.308" v="11703" actId="20577"/>
          <ac:spMkLst>
            <pc:docMk/>
            <pc:sldMk cId="2465867372" sldId="307"/>
            <ac:spMk id="3" creationId="{36B77C27-FE88-4214-8173-C40E2F3F9948}"/>
          </ac:spMkLst>
        </pc:spChg>
        <pc:spChg chg="add del">
          <ac:chgData name="VŨ ĐĂNG HOÀNG LONG" userId="a7f37be1-0431-4d22-a98c-6d73ca78dda1" providerId="ADAL" clId="{827A363B-7D48-4E31-8D14-C53C430A7CDA}" dt="2021-01-16T04:21:37.252" v="11624"/>
          <ac:spMkLst>
            <pc:docMk/>
            <pc:sldMk cId="2465867372" sldId="307"/>
            <ac:spMk id="4" creationId="{6631119E-FB78-4AB7-A130-2BAE0F9C4D53}"/>
          </ac:spMkLst>
        </pc:spChg>
        <pc:spChg chg="del">
          <ac:chgData name="VŨ ĐĂNG HOÀNG LONG" userId="a7f37be1-0431-4d22-a98c-6d73ca78dda1" providerId="ADAL" clId="{827A363B-7D48-4E31-8D14-C53C430A7CDA}" dt="2021-01-16T04:26:34.677" v="11760" actId="478"/>
          <ac:spMkLst>
            <pc:docMk/>
            <pc:sldMk cId="2465867372" sldId="307"/>
            <ac:spMk id="5" creationId="{64CB05E5-566A-4E13-B367-53A829FB9874}"/>
          </ac:spMkLst>
        </pc:spChg>
        <pc:picChg chg="del">
          <ac:chgData name="VŨ ĐĂNG HOÀNG LONG" userId="a7f37be1-0431-4d22-a98c-6d73ca78dda1" providerId="ADAL" clId="{827A363B-7D48-4E31-8D14-C53C430A7CDA}" dt="2021-01-16T04:26:33.107" v="11759" actId="478"/>
          <ac:picMkLst>
            <pc:docMk/>
            <pc:sldMk cId="2465867372" sldId="307"/>
            <ac:picMk id="5123" creationId="{48202634-1EBB-45A5-9843-C695302AD4F4}"/>
          </ac:picMkLst>
        </pc:picChg>
        <pc:picChg chg="add mod">
          <ac:chgData name="VŨ ĐĂNG HOÀNG LONG" userId="a7f37be1-0431-4d22-a98c-6d73ca78dda1" providerId="ADAL" clId="{827A363B-7D48-4E31-8D14-C53C430A7CDA}" dt="2021-01-16T04:26:38.450" v="11762" actId="1076"/>
          <ac:picMkLst>
            <pc:docMk/>
            <pc:sldMk cId="2465867372" sldId="307"/>
            <ac:picMk id="8195" creationId="{04A90648-394A-474B-8806-C2B06F82776F}"/>
          </ac:picMkLst>
        </pc:picChg>
      </pc:sldChg>
      <pc:sldChg chg="addSp delSp modSp add mod ord">
        <pc:chgData name="VŨ ĐĂNG HOÀNG LONG" userId="a7f37be1-0431-4d22-a98c-6d73ca78dda1" providerId="ADAL" clId="{827A363B-7D48-4E31-8D14-C53C430A7CDA}" dt="2021-01-16T04:25:13.416" v="11739" actId="20577"/>
        <pc:sldMkLst>
          <pc:docMk/>
          <pc:sldMk cId="1827392394" sldId="308"/>
        </pc:sldMkLst>
        <pc:spChg chg="mod">
          <ac:chgData name="VŨ ĐĂNG HOÀNG LONG" userId="a7f37be1-0431-4d22-a98c-6d73ca78dda1" providerId="ADAL" clId="{827A363B-7D48-4E31-8D14-C53C430A7CDA}" dt="2021-01-16T04:23:37.172" v="11698" actId="20577"/>
          <ac:spMkLst>
            <pc:docMk/>
            <pc:sldMk cId="1827392394" sldId="308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4:25:13.416" v="11739" actId="20577"/>
          <ac:spMkLst>
            <pc:docMk/>
            <pc:sldMk cId="1827392394" sldId="308"/>
            <ac:spMk id="3" creationId="{36B77C27-FE88-4214-8173-C40E2F3F9948}"/>
          </ac:spMkLst>
        </pc:spChg>
        <pc:spChg chg="add del">
          <ac:chgData name="VŨ ĐĂNG HOÀNG LONG" userId="a7f37be1-0431-4d22-a98c-6d73ca78dda1" providerId="ADAL" clId="{827A363B-7D48-4E31-8D14-C53C430A7CDA}" dt="2021-01-16T04:19:15.512" v="11614"/>
          <ac:spMkLst>
            <pc:docMk/>
            <pc:sldMk cId="1827392394" sldId="308"/>
            <ac:spMk id="4" creationId="{8754E9E0-E8C8-4C89-9EDA-5A28972B2C0D}"/>
          </ac:spMkLst>
        </pc:spChg>
      </pc:sldChg>
      <pc:sldChg chg="modSp add mod ord">
        <pc:chgData name="VŨ ĐĂNG HOÀNG LONG" userId="a7f37be1-0431-4d22-a98c-6d73ca78dda1" providerId="ADAL" clId="{827A363B-7D48-4E31-8D14-C53C430A7CDA}" dt="2021-01-16T04:22:55.178" v="11680"/>
        <pc:sldMkLst>
          <pc:docMk/>
          <pc:sldMk cId="3051488852" sldId="309"/>
        </pc:sldMkLst>
        <pc:spChg chg="mod">
          <ac:chgData name="VŨ ĐĂNG HOÀNG LONG" userId="a7f37be1-0431-4d22-a98c-6d73ca78dda1" providerId="ADAL" clId="{827A363B-7D48-4E31-8D14-C53C430A7CDA}" dt="2021-01-16T04:22:22.625" v="11677" actId="20577"/>
          <ac:spMkLst>
            <pc:docMk/>
            <pc:sldMk cId="3051488852" sldId="309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4:22:24.877" v="11678" actId="20577"/>
          <ac:spMkLst>
            <pc:docMk/>
            <pc:sldMk cId="3051488852" sldId="309"/>
            <ac:spMk id="3" creationId="{36B77C27-FE88-4214-8173-C40E2F3F9948}"/>
          </ac:spMkLst>
        </pc:spChg>
      </pc:sldChg>
      <pc:sldChg chg="addSp delSp modSp add mod">
        <pc:chgData name="VŨ ĐĂNG HOÀNG LONG" userId="a7f37be1-0431-4d22-a98c-6d73ca78dda1" providerId="ADAL" clId="{827A363B-7D48-4E31-8D14-C53C430A7CDA}" dt="2021-01-16T04:32:41.936" v="11806" actId="1076"/>
        <pc:sldMkLst>
          <pc:docMk/>
          <pc:sldMk cId="1021318325" sldId="310"/>
        </pc:sldMkLst>
        <pc:spChg chg="mod">
          <ac:chgData name="VŨ ĐĂNG HOÀNG LONG" userId="a7f37be1-0431-4d22-a98c-6d73ca78dda1" providerId="ADAL" clId="{827A363B-7D48-4E31-8D14-C53C430A7CDA}" dt="2021-01-16T04:25:39.964" v="11757" actId="20577"/>
          <ac:spMkLst>
            <pc:docMk/>
            <pc:sldMk cId="1021318325" sldId="310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4:31:42.208" v="11799" actId="20577"/>
          <ac:spMkLst>
            <pc:docMk/>
            <pc:sldMk cId="1021318325" sldId="310"/>
            <ac:spMk id="3" creationId="{36B77C27-FE88-4214-8173-C40E2F3F9948}"/>
          </ac:spMkLst>
        </pc:spChg>
        <pc:picChg chg="del">
          <ac:chgData name="VŨ ĐĂNG HOÀNG LONG" userId="a7f37be1-0431-4d22-a98c-6d73ca78dda1" providerId="ADAL" clId="{827A363B-7D48-4E31-8D14-C53C430A7CDA}" dt="2021-01-16T04:26:05.035" v="11758" actId="478"/>
          <ac:picMkLst>
            <pc:docMk/>
            <pc:sldMk cId="1021318325" sldId="310"/>
            <ac:picMk id="9219" creationId="{93D53042-9555-49B7-B2F9-208A5B7CE914}"/>
          </ac:picMkLst>
        </pc:picChg>
        <pc:picChg chg="add del mod">
          <ac:chgData name="VŨ ĐĂNG HOÀNG LONG" userId="a7f37be1-0431-4d22-a98c-6d73ca78dda1" providerId="ADAL" clId="{827A363B-7D48-4E31-8D14-C53C430A7CDA}" dt="2021-01-16T04:32:19.570" v="11804" actId="478"/>
          <ac:picMkLst>
            <pc:docMk/>
            <pc:sldMk cId="1021318325" sldId="310"/>
            <ac:picMk id="11266" creationId="{818544E7-5D04-4926-85CD-B55C95C69833}"/>
          </ac:picMkLst>
        </pc:picChg>
        <pc:picChg chg="add mod">
          <ac:chgData name="VŨ ĐĂNG HOÀNG LONG" userId="a7f37be1-0431-4d22-a98c-6d73ca78dda1" providerId="ADAL" clId="{827A363B-7D48-4E31-8D14-C53C430A7CDA}" dt="2021-01-16T04:32:41.936" v="11806" actId="1076"/>
          <ac:picMkLst>
            <pc:docMk/>
            <pc:sldMk cId="1021318325" sldId="310"/>
            <ac:picMk id="11268" creationId="{508981F5-5261-404D-8101-962D1DB49A98}"/>
          </ac:picMkLst>
        </pc:picChg>
      </pc:sldChg>
      <pc:sldChg chg="addSp delSp modSp add mod ord">
        <pc:chgData name="VŨ ĐĂNG HOÀNG LONG" userId="a7f37be1-0431-4d22-a98c-6d73ca78dda1" providerId="ADAL" clId="{827A363B-7D48-4E31-8D14-C53C430A7CDA}" dt="2021-01-16T04:39:52.408" v="11972" actId="20577"/>
        <pc:sldMkLst>
          <pc:docMk/>
          <pc:sldMk cId="3052768704" sldId="311"/>
        </pc:sldMkLst>
        <pc:spChg chg="mod">
          <ac:chgData name="VŨ ĐĂNG HOÀNG LONG" userId="a7f37be1-0431-4d22-a98c-6d73ca78dda1" providerId="ADAL" clId="{827A363B-7D48-4E31-8D14-C53C430A7CDA}" dt="2021-01-16T04:33:00.969" v="11819" actId="20577"/>
          <ac:spMkLst>
            <pc:docMk/>
            <pc:sldMk cId="3052768704" sldId="311"/>
            <ac:spMk id="2" creationId="{4AD106DC-1A60-44EA-9B45-87C7691BCE09}"/>
          </ac:spMkLst>
        </pc:spChg>
        <pc:spChg chg="mod">
          <ac:chgData name="VŨ ĐĂNG HOÀNG LONG" userId="a7f37be1-0431-4d22-a98c-6d73ca78dda1" providerId="ADAL" clId="{827A363B-7D48-4E31-8D14-C53C430A7CDA}" dt="2021-01-16T04:39:52.408" v="11972" actId="20577"/>
          <ac:spMkLst>
            <pc:docMk/>
            <pc:sldMk cId="3052768704" sldId="311"/>
            <ac:spMk id="3" creationId="{36B77C27-FE88-4214-8173-C40E2F3F9948}"/>
          </ac:spMkLst>
        </pc:spChg>
        <pc:picChg chg="del">
          <ac:chgData name="VŨ ĐĂNG HOÀNG LONG" userId="a7f37be1-0431-4d22-a98c-6d73ca78dda1" providerId="ADAL" clId="{827A363B-7D48-4E31-8D14-C53C430A7CDA}" dt="2021-01-16T04:34:10.438" v="11832" actId="478"/>
          <ac:picMkLst>
            <pc:docMk/>
            <pc:sldMk cId="3052768704" sldId="311"/>
            <ac:picMk id="8195" creationId="{04A90648-394A-474B-8806-C2B06F82776F}"/>
          </ac:picMkLst>
        </pc:picChg>
        <pc:picChg chg="add mod">
          <ac:chgData name="VŨ ĐĂNG HOÀNG LONG" userId="a7f37be1-0431-4d22-a98c-6d73ca78dda1" providerId="ADAL" clId="{827A363B-7D48-4E31-8D14-C53C430A7CDA}" dt="2021-01-16T04:34:14.888" v="11834" actId="1076"/>
          <ac:picMkLst>
            <pc:docMk/>
            <pc:sldMk cId="3052768704" sldId="311"/>
            <ac:picMk id="13314" creationId="{483FD499-2919-495B-A0B6-A97BF8AA560D}"/>
          </ac:picMkLst>
        </pc:picChg>
      </pc:sldChg>
      <pc:sldChg chg="addSp delSp modSp new mod">
        <pc:chgData name="VŨ ĐĂNG HOÀNG LONG" userId="a7f37be1-0431-4d22-a98c-6d73ca78dda1" providerId="ADAL" clId="{827A363B-7D48-4E31-8D14-C53C430A7CDA}" dt="2021-01-16T04:52:10.595" v="13247" actId="20577"/>
        <pc:sldMkLst>
          <pc:docMk/>
          <pc:sldMk cId="154365696" sldId="312"/>
        </pc:sldMkLst>
        <pc:spChg chg="mod">
          <ac:chgData name="VŨ ĐĂNG HOÀNG LONG" userId="a7f37be1-0431-4d22-a98c-6d73ca78dda1" providerId="ADAL" clId="{827A363B-7D48-4E31-8D14-C53C430A7CDA}" dt="2021-01-16T04:45:20.612" v="12584" actId="20577"/>
          <ac:spMkLst>
            <pc:docMk/>
            <pc:sldMk cId="154365696" sldId="312"/>
            <ac:spMk id="2" creationId="{20A8FBFB-058F-473D-B2AF-96DCE3D33766}"/>
          </ac:spMkLst>
        </pc:spChg>
        <pc:spChg chg="del mod">
          <ac:chgData name="VŨ ĐĂNG HOÀNG LONG" userId="a7f37be1-0431-4d22-a98c-6d73ca78dda1" providerId="ADAL" clId="{827A363B-7D48-4E31-8D14-C53C430A7CDA}" dt="2021-01-16T04:46:12.992" v="12614" actId="3680"/>
          <ac:spMkLst>
            <pc:docMk/>
            <pc:sldMk cId="154365696" sldId="312"/>
            <ac:spMk id="3" creationId="{ACA61895-C812-4E78-80BC-D94917B5BF62}"/>
          </ac:spMkLst>
        </pc:spChg>
        <pc:spChg chg="add mod">
          <ac:chgData name="VŨ ĐĂNG HOÀNG LONG" userId="a7f37be1-0431-4d22-a98c-6d73ca78dda1" providerId="ADAL" clId="{827A363B-7D48-4E31-8D14-C53C430A7CDA}" dt="2021-01-16T04:52:10.595" v="13247" actId="20577"/>
          <ac:spMkLst>
            <pc:docMk/>
            <pc:sldMk cId="154365696" sldId="312"/>
            <ac:spMk id="5" creationId="{89106465-7A42-46F4-BCB2-51CC201BAD9C}"/>
          </ac:spMkLst>
        </pc:spChg>
        <pc:graphicFrameChg chg="add mod ord modGraphic">
          <ac:chgData name="VŨ ĐĂNG HOÀNG LONG" userId="a7f37be1-0431-4d22-a98c-6d73ca78dda1" providerId="ADAL" clId="{827A363B-7D48-4E31-8D14-C53C430A7CDA}" dt="2021-01-16T04:49:54.212" v="12848" actId="2062"/>
          <ac:graphicFrameMkLst>
            <pc:docMk/>
            <pc:sldMk cId="154365696" sldId="312"/>
            <ac:graphicFrameMk id="4" creationId="{6ADE5E3E-B409-498B-8476-9B99DC1DCB20}"/>
          </ac:graphicFrameMkLst>
        </pc:graphicFrameChg>
      </pc:sldChg>
      <pc:sldChg chg="modSp new mod">
        <pc:chgData name="VŨ ĐĂNG HOÀNG LONG" userId="a7f37be1-0431-4d22-a98c-6d73ca78dda1" providerId="ADAL" clId="{827A363B-7D48-4E31-8D14-C53C430A7CDA}" dt="2021-01-16T04:55:41.478" v="13420" actId="20577"/>
        <pc:sldMkLst>
          <pc:docMk/>
          <pc:sldMk cId="1746133109" sldId="313"/>
        </pc:sldMkLst>
        <pc:spChg chg="mod">
          <ac:chgData name="VŨ ĐĂNG HOÀNG LONG" userId="a7f37be1-0431-4d22-a98c-6d73ca78dda1" providerId="ADAL" clId="{827A363B-7D48-4E31-8D14-C53C430A7CDA}" dt="2021-01-16T04:52:44.310" v="13303" actId="20577"/>
          <ac:spMkLst>
            <pc:docMk/>
            <pc:sldMk cId="1746133109" sldId="313"/>
            <ac:spMk id="2" creationId="{A8180B1D-52AD-4A13-BA51-BB4BD2E3038A}"/>
          </ac:spMkLst>
        </pc:spChg>
        <pc:spChg chg="mod">
          <ac:chgData name="VŨ ĐĂNG HOÀNG LONG" userId="a7f37be1-0431-4d22-a98c-6d73ca78dda1" providerId="ADAL" clId="{827A363B-7D48-4E31-8D14-C53C430A7CDA}" dt="2021-01-16T04:55:41.478" v="13420" actId="20577"/>
          <ac:spMkLst>
            <pc:docMk/>
            <pc:sldMk cId="1746133109" sldId="313"/>
            <ac:spMk id="3" creationId="{FF8215E8-8AD2-4EDF-BCD5-7A5A12E6069E}"/>
          </ac:spMkLst>
        </pc:spChg>
      </pc:sldChg>
      <pc:sldChg chg="addSp delSp modSp new mod">
        <pc:chgData name="VŨ ĐĂNG HOÀNG LONG" userId="a7f37be1-0431-4d22-a98c-6d73ca78dda1" providerId="ADAL" clId="{827A363B-7D48-4E31-8D14-C53C430A7CDA}" dt="2021-01-16T04:56:40.269" v="13443" actId="122"/>
        <pc:sldMkLst>
          <pc:docMk/>
          <pc:sldMk cId="46661726" sldId="314"/>
        </pc:sldMkLst>
        <pc:spChg chg="mod">
          <ac:chgData name="VŨ ĐĂNG HOÀNG LONG" userId="a7f37be1-0431-4d22-a98c-6d73ca78dda1" providerId="ADAL" clId="{827A363B-7D48-4E31-8D14-C53C430A7CDA}" dt="2021-01-16T04:56:40.269" v="13443" actId="122"/>
          <ac:spMkLst>
            <pc:docMk/>
            <pc:sldMk cId="46661726" sldId="314"/>
            <ac:spMk id="2" creationId="{938617CB-349E-4BB4-9681-BC6864DF6DA3}"/>
          </ac:spMkLst>
        </pc:spChg>
        <pc:spChg chg="del">
          <ac:chgData name="VŨ ĐĂNG HOÀNG LONG" userId="a7f37be1-0431-4d22-a98c-6d73ca78dda1" providerId="ADAL" clId="{827A363B-7D48-4E31-8D14-C53C430A7CDA}" dt="2021-01-16T04:56:20.445" v="13422" actId="22"/>
          <ac:spMkLst>
            <pc:docMk/>
            <pc:sldMk cId="46661726" sldId="314"/>
            <ac:spMk id="3" creationId="{659B9D6C-8CFD-4274-93AB-3F74430036DA}"/>
          </ac:spMkLst>
        </pc:spChg>
        <pc:picChg chg="add mod ord">
          <ac:chgData name="VŨ ĐĂNG HOÀNG LONG" userId="a7f37be1-0431-4d22-a98c-6d73ca78dda1" providerId="ADAL" clId="{827A363B-7D48-4E31-8D14-C53C430A7CDA}" dt="2021-01-16T04:56:20.445" v="13422" actId="22"/>
          <ac:picMkLst>
            <pc:docMk/>
            <pc:sldMk cId="46661726" sldId="314"/>
            <ac:picMk id="5" creationId="{0F69A9AA-CBBC-4300-81FB-33AAF860C447}"/>
          </ac:picMkLst>
        </pc:picChg>
      </pc:sldChg>
      <pc:sldChg chg="addSp delSp modSp new mod">
        <pc:chgData name="VŨ ĐĂNG HOÀNG LONG" userId="a7f37be1-0431-4d22-a98c-6d73ca78dda1" providerId="ADAL" clId="{827A363B-7D48-4E31-8D14-C53C430A7CDA}" dt="2021-01-16T04:57:28.707" v="13480" actId="22"/>
        <pc:sldMkLst>
          <pc:docMk/>
          <pc:sldMk cId="979220208" sldId="315"/>
        </pc:sldMkLst>
        <pc:spChg chg="mod">
          <ac:chgData name="VŨ ĐĂNG HOÀNG LONG" userId="a7f37be1-0431-4d22-a98c-6d73ca78dda1" providerId="ADAL" clId="{827A363B-7D48-4E31-8D14-C53C430A7CDA}" dt="2021-01-16T04:57:07.739" v="13475" actId="122"/>
          <ac:spMkLst>
            <pc:docMk/>
            <pc:sldMk cId="979220208" sldId="315"/>
            <ac:spMk id="2" creationId="{D4EF14A5-9369-4799-9A59-DEB376199EE1}"/>
          </ac:spMkLst>
        </pc:spChg>
        <pc:spChg chg="del">
          <ac:chgData name="VŨ ĐĂNG HOÀNG LONG" userId="a7f37be1-0431-4d22-a98c-6d73ca78dda1" providerId="ADAL" clId="{827A363B-7D48-4E31-8D14-C53C430A7CDA}" dt="2021-01-16T04:57:28.707" v="13480" actId="22"/>
          <ac:spMkLst>
            <pc:docMk/>
            <pc:sldMk cId="979220208" sldId="315"/>
            <ac:spMk id="3" creationId="{A44A5704-664D-417B-BEA3-FB3D95E65E34}"/>
          </ac:spMkLst>
        </pc:spChg>
        <pc:picChg chg="add del mod">
          <ac:chgData name="VŨ ĐĂNG HOÀNG LONG" userId="a7f37be1-0431-4d22-a98c-6d73ca78dda1" providerId="ADAL" clId="{827A363B-7D48-4E31-8D14-C53C430A7CDA}" dt="2021-01-16T04:57:27.687" v="13479" actId="22"/>
          <ac:picMkLst>
            <pc:docMk/>
            <pc:sldMk cId="979220208" sldId="315"/>
            <ac:picMk id="5" creationId="{1D139BD4-DEC0-4B1F-8EA4-4A54B54CAB51}"/>
          </ac:picMkLst>
        </pc:picChg>
        <pc:picChg chg="add mod ord">
          <ac:chgData name="VŨ ĐĂNG HOÀNG LONG" userId="a7f37be1-0431-4d22-a98c-6d73ca78dda1" providerId="ADAL" clId="{827A363B-7D48-4E31-8D14-C53C430A7CDA}" dt="2021-01-16T04:57:28.707" v="13480" actId="22"/>
          <ac:picMkLst>
            <pc:docMk/>
            <pc:sldMk cId="979220208" sldId="315"/>
            <ac:picMk id="7" creationId="{3FB49029-0B1E-479E-BC4E-3F45A16EF032}"/>
          </ac:picMkLst>
        </pc:picChg>
      </pc:sldChg>
      <pc:sldChg chg="addSp delSp modSp add mod">
        <pc:chgData name="VŨ ĐĂNG HOÀNG LONG" userId="a7f37be1-0431-4d22-a98c-6d73ca78dda1" providerId="ADAL" clId="{827A363B-7D48-4E31-8D14-C53C430A7CDA}" dt="2021-01-16T04:58:08.293" v="13501"/>
        <pc:sldMkLst>
          <pc:docMk/>
          <pc:sldMk cId="2151105609" sldId="316"/>
        </pc:sldMkLst>
        <pc:spChg chg="mod">
          <ac:chgData name="VŨ ĐĂNG HOÀNG LONG" userId="a7f37be1-0431-4d22-a98c-6d73ca78dda1" providerId="ADAL" clId="{827A363B-7D48-4E31-8D14-C53C430A7CDA}" dt="2021-01-16T04:58:08.293" v="13501"/>
          <ac:spMkLst>
            <pc:docMk/>
            <pc:sldMk cId="2151105609" sldId="316"/>
            <ac:spMk id="2" creationId="{D4EF14A5-9369-4799-9A59-DEB376199EE1}"/>
          </ac:spMkLst>
        </pc:spChg>
        <pc:spChg chg="add del mod">
          <ac:chgData name="VŨ ĐĂNG HOÀNG LONG" userId="a7f37be1-0431-4d22-a98c-6d73ca78dda1" providerId="ADAL" clId="{827A363B-7D48-4E31-8D14-C53C430A7CDA}" dt="2021-01-16T04:57:47.154" v="13483" actId="22"/>
          <ac:spMkLst>
            <pc:docMk/>
            <pc:sldMk cId="2151105609" sldId="316"/>
            <ac:spMk id="4" creationId="{A69CE1EA-0FFF-4C72-BF87-F0ECB9C9B421}"/>
          </ac:spMkLst>
        </pc:spChg>
        <pc:picChg chg="add mod ord">
          <ac:chgData name="VŨ ĐĂNG HOÀNG LONG" userId="a7f37be1-0431-4d22-a98c-6d73ca78dda1" providerId="ADAL" clId="{827A363B-7D48-4E31-8D14-C53C430A7CDA}" dt="2021-01-16T04:57:47.154" v="13483" actId="22"/>
          <ac:picMkLst>
            <pc:docMk/>
            <pc:sldMk cId="2151105609" sldId="316"/>
            <ac:picMk id="6" creationId="{F23F6405-C464-4E1C-8F8F-2730B1C5C074}"/>
          </ac:picMkLst>
        </pc:picChg>
        <pc:picChg chg="del">
          <ac:chgData name="VŨ ĐĂNG HOÀNG LONG" userId="a7f37be1-0431-4d22-a98c-6d73ca78dda1" providerId="ADAL" clId="{827A363B-7D48-4E31-8D14-C53C430A7CDA}" dt="2021-01-16T04:57:35.540" v="13482" actId="478"/>
          <ac:picMkLst>
            <pc:docMk/>
            <pc:sldMk cId="2151105609" sldId="316"/>
            <ac:picMk id="7" creationId="{3FB49029-0B1E-479E-BC4E-3F45A16EF032}"/>
          </ac:picMkLst>
        </pc:picChg>
      </pc:sldChg>
      <pc:sldChg chg="addSp delSp modSp add mod">
        <pc:chgData name="VŨ ĐĂNG HOÀNG LONG" userId="a7f37be1-0431-4d22-a98c-6d73ca78dda1" providerId="ADAL" clId="{827A363B-7D48-4E31-8D14-C53C430A7CDA}" dt="2021-01-16T05:21:57.083" v="13701"/>
        <pc:sldMkLst>
          <pc:docMk/>
          <pc:sldMk cId="1983969482" sldId="317"/>
        </pc:sldMkLst>
        <pc:spChg chg="mod">
          <ac:chgData name="VŨ ĐĂNG HOÀNG LONG" userId="a7f37be1-0431-4d22-a98c-6d73ca78dda1" providerId="ADAL" clId="{827A363B-7D48-4E31-8D14-C53C430A7CDA}" dt="2021-01-16T05:21:57.083" v="13701"/>
          <ac:spMkLst>
            <pc:docMk/>
            <pc:sldMk cId="1983969482" sldId="317"/>
            <ac:spMk id="3" creationId="{FF8215E8-8AD2-4EDF-BCD5-7A5A12E6069E}"/>
          </ac:spMkLst>
        </pc:spChg>
        <pc:picChg chg="add del mod">
          <ac:chgData name="VŨ ĐĂNG HOÀNG LONG" userId="a7f37be1-0431-4d22-a98c-6d73ca78dda1" providerId="ADAL" clId="{827A363B-7D48-4E31-8D14-C53C430A7CDA}" dt="2021-01-16T05:21:28.902" v="13693" actId="478"/>
          <ac:picMkLst>
            <pc:docMk/>
            <pc:sldMk cId="1983969482" sldId="317"/>
            <ac:picMk id="5" creationId="{2453B8E9-2511-4CD6-A1D1-F940491A980D}"/>
          </ac:picMkLst>
        </pc:picChg>
        <pc:picChg chg="add mod">
          <ac:chgData name="VŨ ĐĂNG HOÀNG LONG" userId="a7f37be1-0431-4d22-a98c-6d73ca78dda1" providerId="ADAL" clId="{827A363B-7D48-4E31-8D14-C53C430A7CDA}" dt="2021-01-16T05:21:33.633" v="13695" actId="1076"/>
          <ac:picMkLst>
            <pc:docMk/>
            <pc:sldMk cId="1983969482" sldId="317"/>
            <ac:picMk id="7" creationId="{40BA6384-5BAD-41B9-90B2-051F25CBB3A6}"/>
          </ac:picMkLst>
        </pc:picChg>
      </pc:sldChg>
      <pc:sldChg chg="addSp delSp modSp add mod">
        <pc:chgData name="VŨ ĐĂNG HOÀNG LONG" userId="a7f37be1-0431-4d22-a98c-6d73ca78dda1" providerId="ADAL" clId="{827A363B-7D48-4E31-8D14-C53C430A7CDA}" dt="2021-01-16T05:26:02.711" v="13715" actId="20577"/>
        <pc:sldMkLst>
          <pc:docMk/>
          <pc:sldMk cId="108669584" sldId="318"/>
        </pc:sldMkLst>
        <pc:spChg chg="mod">
          <ac:chgData name="VŨ ĐĂNG HOÀNG LONG" userId="a7f37be1-0431-4d22-a98c-6d73ca78dda1" providerId="ADAL" clId="{827A363B-7D48-4E31-8D14-C53C430A7CDA}" dt="2021-01-16T05:26:02.711" v="13715" actId="20577"/>
          <ac:spMkLst>
            <pc:docMk/>
            <pc:sldMk cId="108669584" sldId="318"/>
            <ac:spMk id="2" creationId="{938617CB-349E-4BB4-9681-BC6864DF6DA3}"/>
          </ac:spMkLst>
        </pc:spChg>
        <pc:spChg chg="add del mod">
          <ac:chgData name="VŨ ĐĂNG HOÀNG LONG" userId="a7f37be1-0431-4d22-a98c-6d73ca78dda1" providerId="ADAL" clId="{827A363B-7D48-4E31-8D14-C53C430A7CDA}" dt="2021-01-16T05:18:29.236" v="13677" actId="22"/>
          <ac:spMkLst>
            <pc:docMk/>
            <pc:sldMk cId="108669584" sldId="318"/>
            <ac:spMk id="4" creationId="{B1137EFE-9B53-411E-9F52-6B52EF67BABA}"/>
          </ac:spMkLst>
        </pc:spChg>
        <pc:spChg chg="add del mod">
          <ac:chgData name="VŨ ĐĂNG HOÀNG LONG" userId="a7f37be1-0431-4d22-a98c-6d73ca78dda1" providerId="ADAL" clId="{827A363B-7D48-4E31-8D14-C53C430A7CDA}" dt="2021-01-16T05:25:24.920" v="13703" actId="22"/>
          <ac:spMkLst>
            <pc:docMk/>
            <pc:sldMk cId="108669584" sldId="318"/>
            <ac:spMk id="9" creationId="{7A4C23B6-33E9-47AD-A9A7-A2E822C7FA27}"/>
          </ac:spMkLst>
        </pc:spChg>
        <pc:picChg chg="del">
          <ac:chgData name="VŨ ĐĂNG HOÀNG LONG" userId="a7f37be1-0431-4d22-a98c-6d73ca78dda1" providerId="ADAL" clId="{827A363B-7D48-4E31-8D14-C53C430A7CDA}" dt="2021-01-16T05:18:12.901" v="13676" actId="478"/>
          <ac:picMkLst>
            <pc:docMk/>
            <pc:sldMk cId="108669584" sldId="318"/>
            <ac:picMk id="5" creationId="{0F69A9AA-CBBC-4300-81FB-33AAF860C447}"/>
          </ac:picMkLst>
        </pc:picChg>
        <pc:picChg chg="add del mod ord">
          <ac:chgData name="VŨ ĐĂNG HOÀNG LONG" userId="a7f37be1-0431-4d22-a98c-6d73ca78dda1" providerId="ADAL" clId="{827A363B-7D48-4E31-8D14-C53C430A7CDA}" dt="2021-01-16T05:25:23.493" v="13702" actId="478"/>
          <ac:picMkLst>
            <pc:docMk/>
            <pc:sldMk cId="108669584" sldId="318"/>
            <ac:picMk id="7" creationId="{A625A967-F72B-464E-8A91-A814BE52998C}"/>
          </ac:picMkLst>
        </pc:picChg>
        <pc:picChg chg="add mod ord">
          <ac:chgData name="VŨ ĐĂNG HOÀNG LONG" userId="a7f37be1-0431-4d22-a98c-6d73ca78dda1" providerId="ADAL" clId="{827A363B-7D48-4E31-8D14-C53C430A7CDA}" dt="2021-01-16T05:25:24.920" v="13703" actId="22"/>
          <ac:picMkLst>
            <pc:docMk/>
            <pc:sldMk cId="108669584" sldId="318"/>
            <ac:picMk id="11" creationId="{F9B1B594-57A6-4F7F-93D0-F4F0422D3C6B}"/>
          </ac:picMkLst>
        </pc:picChg>
      </pc:sldChg>
      <pc:sldChg chg="addSp delSp modSp add mod">
        <pc:chgData name="VŨ ĐĂNG HOÀNG LONG" userId="a7f37be1-0431-4d22-a98c-6d73ca78dda1" providerId="ADAL" clId="{827A363B-7D48-4E31-8D14-C53C430A7CDA}" dt="2021-01-16T05:26:36.812" v="13724" actId="20577"/>
        <pc:sldMkLst>
          <pc:docMk/>
          <pc:sldMk cId="1774980071" sldId="319"/>
        </pc:sldMkLst>
        <pc:spChg chg="mod">
          <ac:chgData name="VŨ ĐĂNG HOÀNG LONG" userId="a7f37be1-0431-4d22-a98c-6d73ca78dda1" providerId="ADAL" clId="{827A363B-7D48-4E31-8D14-C53C430A7CDA}" dt="2021-01-16T05:26:36.812" v="13724" actId="20577"/>
          <ac:spMkLst>
            <pc:docMk/>
            <pc:sldMk cId="1774980071" sldId="319"/>
            <ac:spMk id="2" creationId="{D4EF14A5-9369-4799-9A59-DEB376199EE1}"/>
          </ac:spMkLst>
        </pc:spChg>
        <pc:spChg chg="add del mod">
          <ac:chgData name="VŨ ĐĂNG HOÀNG LONG" userId="a7f37be1-0431-4d22-a98c-6d73ca78dda1" providerId="ADAL" clId="{827A363B-7D48-4E31-8D14-C53C430A7CDA}" dt="2021-01-16T05:19:19.600" v="13687" actId="22"/>
          <ac:spMkLst>
            <pc:docMk/>
            <pc:sldMk cId="1774980071" sldId="319"/>
            <ac:spMk id="4" creationId="{650F4838-EC97-49BA-908E-D71E257036DD}"/>
          </ac:spMkLst>
        </pc:spChg>
        <pc:spChg chg="add del mod">
          <ac:chgData name="VŨ ĐĂNG HOÀNG LONG" userId="a7f37be1-0431-4d22-a98c-6d73ca78dda1" providerId="ADAL" clId="{827A363B-7D48-4E31-8D14-C53C430A7CDA}" dt="2021-01-16T05:26:17.078" v="13717" actId="22"/>
          <ac:spMkLst>
            <pc:docMk/>
            <pc:sldMk cId="1774980071" sldId="319"/>
            <ac:spMk id="9" creationId="{0C6B9536-9D8D-4812-874E-F45F1A352B1A}"/>
          </ac:spMkLst>
        </pc:spChg>
        <pc:picChg chg="add del mod ord">
          <ac:chgData name="VŨ ĐĂNG HOÀNG LONG" userId="a7f37be1-0431-4d22-a98c-6d73ca78dda1" providerId="ADAL" clId="{827A363B-7D48-4E31-8D14-C53C430A7CDA}" dt="2021-01-16T05:26:05.658" v="13716" actId="478"/>
          <ac:picMkLst>
            <pc:docMk/>
            <pc:sldMk cId="1774980071" sldId="319"/>
            <ac:picMk id="6" creationId="{6D0CFF19-C177-4CB0-A3F9-A77C68F73432}"/>
          </ac:picMkLst>
        </pc:picChg>
        <pc:picChg chg="del">
          <ac:chgData name="VŨ ĐĂNG HOÀNG LONG" userId="a7f37be1-0431-4d22-a98c-6d73ca78dda1" providerId="ADAL" clId="{827A363B-7D48-4E31-8D14-C53C430A7CDA}" dt="2021-01-16T05:19:07.462" v="13686" actId="478"/>
          <ac:picMkLst>
            <pc:docMk/>
            <pc:sldMk cId="1774980071" sldId="319"/>
            <ac:picMk id="7" creationId="{3FB49029-0B1E-479E-BC4E-3F45A16EF032}"/>
          </ac:picMkLst>
        </pc:picChg>
        <pc:picChg chg="add mod ord">
          <ac:chgData name="VŨ ĐĂNG HOÀNG LONG" userId="a7f37be1-0431-4d22-a98c-6d73ca78dda1" providerId="ADAL" clId="{827A363B-7D48-4E31-8D14-C53C430A7CDA}" dt="2021-01-16T05:26:17.078" v="13717" actId="22"/>
          <ac:picMkLst>
            <pc:docMk/>
            <pc:sldMk cId="1774980071" sldId="319"/>
            <ac:picMk id="11" creationId="{2A797F1A-793B-49DF-999F-49FC3B28CD61}"/>
          </ac:picMkLst>
        </pc:picChg>
      </pc:sldChg>
      <pc:sldChg chg="addSp delSp modSp add mod">
        <pc:chgData name="VŨ ĐĂNG HOÀNG LONG" userId="a7f37be1-0431-4d22-a98c-6d73ca78dda1" providerId="ADAL" clId="{827A363B-7D48-4E31-8D14-C53C430A7CDA}" dt="2021-01-16T05:27:38.087" v="13739" actId="20577"/>
        <pc:sldMkLst>
          <pc:docMk/>
          <pc:sldMk cId="2586978152" sldId="320"/>
        </pc:sldMkLst>
        <pc:spChg chg="mod">
          <ac:chgData name="VŨ ĐĂNG HOÀNG LONG" userId="a7f37be1-0431-4d22-a98c-6d73ca78dda1" providerId="ADAL" clId="{827A363B-7D48-4E31-8D14-C53C430A7CDA}" dt="2021-01-16T05:27:38.087" v="13739" actId="20577"/>
          <ac:spMkLst>
            <pc:docMk/>
            <pc:sldMk cId="2586978152" sldId="320"/>
            <ac:spMk id="2" creationId="{D4EF14A5-9369-4799-9A59-DEB376199EE1}"/>
          </ac:spMkLst>
        </pc:spChg>
        <pc:spChg chg="add del mod">
          <ac:chgData name="VŨ ĐĂNG HOÀNG LONG" userId="a7f37be1-0431-4d22-a98c-6d73ca78dda1" providerId="ADAL" clId="{827A363B-7D48-4E31-8D14-C53C430A7CDA}" dt="2021-01-16T05:19:42.205" v="13692" actId="22"/>
          <ac:spMkLst>
            <pc:docMk/>
            <pc:sldMk cId="2586978152" sldId="320"/>
            <ac:spMk id="4" creationId="{F2A728D5-37CE-4388-878F-C008585FA791}"/>
          </ac:spMkLst>
        </pc:spChg>
        <pc:spChg chg="add del mod">
          <ac:chgData name="VŨ ĐĂNG HOÀNG LONG" userId="a7f37be1-0431-4d22-a98c-6d73ca78dda1" providerId="ADAL" clId="{827A363B-7D48-4E31-8D14-C53C430A7CDA}" dt="2021-01-16T05:27:05.739" v="13726" actId="22"/>
          <ac:spMkLst>
            <pc:docMk/>
            <pc:sldMk cId="2586978152" sldId="320"/>
            <ac:spMk id="9" creationId="{39EEE197-C722-4EE8-BDE2-5AC4FABC93A3}"/>
          </ac:spMkLst>
        </pc:spChg>
        <pc:picChg chg="del">
          <ac:chgData name="VŨ ĐĂNG HOÀNG LONG" userId="a7f37be1-0431-4d22-a98c-6d73ca78dda1" providerId="ADAL" clId="{827A363B-7D48-4E31-8D14-C53C430A7CDA}" dt="2021-01-16T05:19:31.781" v="13691" actId="478"/>
          <ac:picMkLst>
            <pc:docMk/>
            <pc:sldMk cId="2586978152" sldId="320"/>
            <ac:picMk id="6" creationId="{F23F6405-C464-4E1C-8F8F-2730B1C5C074}"/>
          </ac:picMkLst>
        </pc:picChg>
        <pc:picChg chg="add del mod ord">
          <ac:chgData name="VŨ ĐĂNG HOÀNG LONG" userId="a7f37be1-0431-4d22-a98c-6d73ca78dda1" providerId="ADAL" clId="{827A363B-7D48-4E31-8D14-C53C430A7CDA}" dt="2021-01-16T05:26:51.229" v="13725" actId="478"/>
          <ac:picMkLst>
            <pc:docMk/>
            <pc:sldMk cId="2586978152" sldId="320"/>
            <ac:picMk id="7" creationId="{40099178-D8C9-4708-9DFC-45D29727A2DD}"/>
          </ac:picMkLst>
        </pc:picChg>
        <pc:picChg chg="add mod ord">
          <ac:chgData name="VŨ ĐĂNG HOÀNG LONG" userId="a7f37be1-0431-4d22-a98c-6d73ca78dda1" providerId="ADAL" clId="{827A363B-7D48-4E31-8D14-C53C430A7CDA}" dt="2021-01-16T05:27:05.739" v="13726" actId="22"/>
          <ac:picMkLst>
            <pc:docMk/>
            <pc:sldMk cId="2586978152" sldId="320"/>
            <ac:picMk id="11" creationId="{0B9632E7-893A-4DD0-825F-9360A3EE003A}"/>
          </ac:picMkLst>
        </pc:picChg>
      </pc:sldChg>
      <pc:sldMasterChg chg="modSp modSldLayout">
        <pc:chgData name="VŨ ĐĂNG HOÀNG LONG" userId="a7f37be1-0431-4d22-a98c-6d73ca78dda1" providerId="ADAL" clId="{827A363B-7D48-4E31-8D14-C53C430A7CDA}" dt="2021-01-15T17:03:19.593" v="25" actId="2711"/>
        <pc:sldMasterMkLst>
          <pc:docMk/>
          <pc:sldMasterMk cId="120176575" sldId="2147483648"/>
        </pc:sldMasterMkLst>
        <pc:spChg chg="mod">
          <ac:chgData name="VŨ ĐĂNG HOÀNG LONG" userId="a7f37be1-0431-4d22-a98c-6d73ca78dda1" providerId="ADAL" clId="{827A363B-7D48-4E31-8D14-C53C430A7CDA}" dt="2021-01-15T17:03:19.593" v="25" actId="2711"/>
          <ac:spMkLst>
            <pc:docMk/>
            <pc:sldMasterMk cId="120176575" sldId="2147483648"/>
            <ac:spMk id="2" creationId="{78442139-55F0-4EDD-99A4-1D684AAB28C0}"/>
          </ac:spMkLst>
        </pc:spChg>
        <pc:spChg chg="mod">
          <ac:chgData name="VŨ ĐĂNG HOÀNG LONG" userId="a7f37be1-0431-4d22-a98c-6d73ca78dda1" providerId="ADAL" clId="{827A363B-7D48-4E31-8D14-C53C430A7CDA}" dt="2021-01-15T17:03:19.593" v="25" actId="2711"/>
          <ac:spMkLst>
            <pc:docMk/>
            <pc:sldMasterMk cId="120176575" sldId="2147483648"/>
            <ac:spMk id="3" creationId="{80E1BCBD-3729-4A11-B867-190EC728103B}"/>
          </ac:spMkLst>
        </pc:spChg>
        <pc:spChg chg="mod">
          <ac:chgData name="VŨ ĐĂNG HOÀNG LONG" userId="a7f37be1-0431-4d22-a98c-6d73ca78dda1" providerId="ADAL" clId="{827A363B-7D48-4E31-8D14-C53C430A7CDA}" dt="2021-01-15T17:03:19.593" v="25" actId="2711"/>
          <ac:spMkLst>
            <pc:docMk/>
            <pc:sldMasterMk cId="120176575" sldId="2147483648"/>
            <ac:spMk id="4" creationId="{A156E581-E854-4385-9CA9-9922A89A5D48}"/>
          </ac:spMkLst>
        </pc:spChg>
        <pc:spChg chg="mod">
          <ac:chgData name="VŨ ĐĂNG HOÀNG LONG" userId="a7f37be1-0431-4d22-a98c-6d73ca78dda1" providerId="ADAL" clId="{827A363B-7D48-4E31-8D14-C53C430A7CDA}" dt="2021-01-15T17:03:19.593" v="25" actId="2711"/>
          <ac:spMkLst>
            <pc:docMk/>
            <pc:sldMasterMk cId="120176575" sldId="2147483648"/>
            <ac:spMk id="5" creationId="{DD316BA1-E346-4B85-8A6F-3FFE9D09E622}"/>
          </ac:spMkLst>
        </pc:spChg>
        <pc:spChg chg="mod">
          <ac:chgData name="VŨ ĐĂNG HOÀNG LONG" userId="a7f37be1-0431-4d22-a98c-6d73ca78dda1" providerId="ADAL" clId="{827A363B-7D48-4E31-8D14-C53C430A7CDA}" dt="2021-01-15T17:03:19.593" v="25" actId="2711"/>
          <ac:spMkLst>
            <pc:docMk/>
            <pc:sldMasterMk cId="120176575" sldId="2147483648"/>
            <ac:spMk id="6" creationId="{13A02D4F-465F-4592-AE2F-D93F4B557567}"/>
          </ac:spMkLst>
        </pc:spChg>
        <pc:sldLayoutChg chg="modSp mod">
          <pc:chgData name="VŨ ĐĂNG HOÀNG LONG" userId="a7f37be1-0431-4d22-a98c-6d73ca78dda1" providerId="ADAL" clId="{827A363B-7D48-4E31-8D14-C53C430A7CDA}" dt="2021-01-15T17:02:11.479" v="14" actId="2711"/>
          <pc:sldLayoutMkLst>
            <pc:docMk/>
            <pc:sldMasterMk cId="120176575" sldId="2147483648"/>
            <pc:sldLayoutMk cId="1368339160" sldId="2147483649"/>
          </pc:sldLayoutMkLst>
          <pc:spChg chg="mod">
            <ac:chgData name="VŨ ĐĂNG HOÀNG LONG" userId="a7f37be1-0431-4d22-a98c-6d73ca78dda1" providerId="ADAL" clId="{827A363B-7D48-4E31-8D14-C53C430A7CDA}" dt="2021-01-15T17:02:11.479" v="14" actId="2711"/>
            <ac:spMkLst>
              <pc:docMk/>
              <pc:sldMasterMk cId="120176575" sldId="2147483648"/>
              <pc:sldLayoutMk cId="1368339160" sldId="2147483649"/>
              <ac:spMk id="2" creationId="{763047DD-6DB4-482E-857F-E3F7B0002780}"/>
            </ac:spMkLst>
          </pc:spChg>
          <pc:spChg chg="mod">
            <ac:chgData name="VŨ ĐĂNG HOÀNG LONG" userId="a7f37be1-0431-4d22-a98c-6d73ca78dda1" providerId="ADAL" clId="{827A363B-7D48-4E31-8D14-C53C430A7CDA}" dt="2021-01-15T17:02:11.479" v="14" actId="2711"/>
            <ac:spMkLst>
              <pc:docMk/>
              <pc:sldMasterMk cId="120176575" sldId="2147483648"/>
              <pc:sldLayoutMk cId="1368339160" sldId="2147483649"/>
              <ac:spMk id="3" creationId="{AD20D2CA-60A4-4E7A-B880-14E57D5C4117}"/>
            </ac:spMkLst>
          </pc:spChg>
          <pc:spChg chg="mod">
            <ac:chgData name="VŨ ĐĂNG HOÀNG LONG" userId="a7f37be1-0431-4d22-a98c-6d73ca78dda1" providerId="ADAL" clId="{827A363B-7D48-4E31-8D14-C53C430A7CDA}" dt="2021-01-15T17:02:11.479" v="14" actId="2711"/>
            <ac:spMkLst>
              <pc:docMk/>
              <pc:sldMasterMk cId="120176575" sldId="2147483648"/>
              <pc:sldLayoutMk cId="1368339160" sldId="2147483649"/>
              <ac:spMk id="4" creationId="{6386E2BF-663B-4DB8-A3A6-FA28B7B91F47}"/>
            </ac:spMkLst>
          </pc:spChg>
          <pc:spChg chg="mod">
            <ac:chgData name="VŨ ĐĂNG HOÀNG LONG" userId="a7f37be1-0431-4d22-a98c-6d73ca78dda1" providerId="ADAL" clId="{827A363B-7D48-4E31-8D14-C53C430A7CDA}" dt="2021-01-15T17:02:11.479" v="14" actId="2711"/>
            <ac:spMkLst>
              <pc:docMk/>
              <pc:sldMasterMk cId="120176575" sldId="2147483648"/>
              <pc:sldLayoutMk cId="1368339160" sldId="2147483649"/>
              <ac:spMk id="5" creationId="{CCDDFE23-6969-49BF-9098-B825F0BE8A07}"/>
            </ac:spMkLst>
          </pc:spChg>
          <pc:spChg chg="mod">
            <ac:chgData name="VŨ ĐĂNG HOÀNG LONG" userId="a7f37be1-0431-4d22-a98c-6d73ca78dda1" providerId="ADAL" clId="{827A363B-7D48-4E31-8D14-C53C430A7CDA}" dt="2021-01-15T17:02:11.479" v="14" actId="2711"/>
            <ac:spMkLst>
              <pc:docMk/>
              <pc:sldMasterMk cId="120176575" sldId="2147483648"/>
              <pc:sldLayoutMk cId="1368339160" sldId="2147483649"/>
              <ac:spMk id="6" creationId="{D7B0105A-9037-469E-9FC4-5F4863EF9DF9}"/>
            </ac:spMkLst>
          </pc:spChg>
        </pc:sldLayoutChg>
        <pc:sldLayoutChg chg="modSp mod">
          <pc:chgData name="VŨ ĐĂNG HOÀNG LONG" userId="a7f37be1-0431-4d22-a98c-6d73ca78dda1" providerId="ADAL" clId="{827A363B-7D48-4E31-8D14-C53C430A7CDA}" dt="2021-01-15T17:02:27.798" v="15" actId="2711"/>
          <pc:sldLayoutMkLst>
            <pc:docMk/>
            <pc:sldMasterMk cId="120176575" sldId="2147483648"/>
            <pc:sldLayoutMk cId="3455554759" sldId="2147483650"/>
          </pc:sldLayoutMkLst>
          <pc:spChg chg="mod">
            <ac:chgData name="VŨ ĐĂNG HOÀNG LONG" userId="a7f37be1-0431-4d22-a98c-6d73ca78dda1" providerId="ADAL" clId="{827A363B-7D48-4E31-8D14-C53C430A7CDA}" dt="2021-01-15T17:02:27.798" v="15" actId="2711"/>
            <ac:spMkLst>
              <pc:docMk/>
              <pc:sldMasterMk cId="120176575" sldId="2147483648"/>
              <pc:sldLayoutMk cId="3455554759" sldId="2147483650"/>
              <ac:spMk id="2" creationId="{537C468B-B987-4EDD-A6F9-3DD7757D9D46}"/>
            </ac:spMkLst>
          </pc:spChg>
          <pc:spChg chg="mod">
            <ac:chgData name="VŨ ĐĂNG HOÀNG LONG" userId="a7f37be1-0431-4d22-a98c-6d73ca78dda1" providerId="ADAL" clId="{827A363B-7D48-4E31-8D14-C53C430A7CDA}" dt="2021-01-15T17:02:27.798" v="15" actId="2711"/>
            <ac:spMkLst>
              <pc:docMk/>
              <pc:sldMasterMk cId="120176575" sldId="2147483648"/>
              <pc:sldLayoutMk cId="3455554759" sldId="2147483650"/>
              <ac:spMk id="3" creationId="{92B02E89-31B1-4472-9421-4E084194C8A7}"/>
            </ac:spMkLst>
          </pc:spChg>
          <pc:spChg chg="mod">
            <ac:chgData name="VŨ ĐĂNG HOÀNG LONG" userId="a7f37be1-0431-4d22-a98c-6d73ca78dda1" providerId="ADAL" clId="{827A363B-7D48-4E31-8D14-C53C430A7CDA}" dt="2021-01-15T17:02:27.798" v="15" actId="2711"/>
            <ac:spMkLst>
              <pc:docMk/>
              <pc:sldMasterMk cId="120176575" sldId="2147483648"/>
              <pc:sldLayoutMk cId="3455554759" sldId="2147483650"/>
              <ac:spMk id="4" creationId="{782F50DF-6B1C-4734-B4E5-71C13B043AA5}"/>
            </ac:spMkLst>
          </pc:spChg>
          <pc:spChg chg="mod">
            <ac:chgData name="VŨ ĐĂNG HOÀNG LONG" userId="a7f37be1-0431-4d22-a98c-6d73ca78dda1" providerId="ADAL" clId="{827A363B-7D48-4E31-8D14-C53C430A7CDA}" dt="2021-01-15T17:02:27.798" v="15" actId="2711"/>
            <ac:spMkLst>
              <pc:docMk/>
              <pc:sldMasterMk cId="120176575" sldId="2147483648"/>
              <pc:sldLayoutMk cId="3455554759" sldId="2147483650"/>
              <ac:spMk id="5" creationId="{C5F19C71-5EED-4B9F-856C-489099C58CC8}"/>
            </ac:spMkLst>
          </pc:spChg>
          <pc:spChg chg="mod">
            <ac:chgData name="VŨ ĐĂNG HOÀNG LONG" userId="a7f37be1-0431-4d22-a98c-6d73ca78dda1" providerId="ADAL" clId="{827A363B-7D48-4E31-8D14-C53C430A7CDA}" dt="2021-01-15T17:02:27.798" v="15" actId="2711"/>
            <ac:spMkLst>
              <pc:docMk/>
              <pc:sldMasterMk cId="120176575" sldId="2147483648"/>
              <pc:sldLayoutMk cId="3455554759" sldId="2147483650"/>
              <ac:spMk id="6" creationId="{1F3317E8-7EE5-4D66-9DF4-7EB8AE44D45D}"/>
            </ac:spMkLst>
          </pc:spChg>
        </pc:sldLayoutChg>
        <pc:sldLayoutChg chg="modSp mod">
          <pc:chgData name="VŨ ĐĂNG HOÀNG LONG" userId="a7f37be1-0431-4d22-a98c-6d73ca78dda1" providerId="ADAL" clId="{827A363B-7D48-4E31-8D14-C53C430A7CDA}" dt="2021-01-15T17:02:31.783" v="16" actId="2711"/>
          <pc:sldLayoutMkLst>
            <pc:docMk/>
            <pc:sldMasterMk cId="120176575" sldId="2147483648"/>
            <pc:sldLayoutMk cId="402593464" sldId="2147483651"/>
          </pc:sldLayoutMkLst>
          <pc:spChg chg="mod">
            <ac:chgData name="VŨ ĐĂNG HOÀNG LONG" userId="a7f37be1-0431-4d22-a98c-6d73ca78dda1" providerId="ADAL" clId="{827A363B-7D48-4E31-8D14-C53C430A7CDA}" dt="2021-01-15T17:02:31.783" v="16" actId="2711"/>
            <ac:spMkLst>
              <pc:docMk/>
              <pc:sldMasterMk cId="120176575" sldId="2147483648"/>
              <pc:sldLayoutMk cId="402593464" sldId="2147483651"/>
              <ac:spMk id="2" creationId="{CF9D4E1C-0AB5-478A-9EC3-60A1E658E214}"/>
            </ac:spMkLst>
          </pc:spChg>
          <pc:spChg chg="mod">
            <ac:chgData name="VŨ ĐĂNG HOÀNG LONG" userId="a7f37be1-0431-4d22-a98c-6d73ca78dda1" providerId="ADAL" clId="{827A363B-7D48-4E31-8D14-C53C430A7CDA}" dt="2021-01-15T17:02:31.783" v="16" actId="2711"/>
            <ac:spMkLst>
              <pc:docMk/>
              <pc:sldMasterMk cId="120176575" sldId="2147483648"/>
              <pc:sldLayoutMk cId="402593464" sldId="2147483651"/>
              <ac:spMk id="3" creationId="{627C2410-024A-47F5-8030-CA459A82407C}"/>
            </ac:spMkLst>
          </pc:spChg>
          <pc:spChg chg="mod">
            <ac:chgData name="VŨ ĐĂNG HOÀNG LONG" userId="a7f37be1-0431-4d22-a98c-6d73ca78dda1" providerId="ADAL" clId="{827A363B-7D48-4E31-8D14-C53C430A7CDA}" dt="2021-01-15T17:02:31.783" v="16" actId="2711"/>
            <ac:spMkLst>
              <pc:docMk/>
              <pc:sldMasterMk cId="120176575" sldId="2147483648"/>
              <pc:sldLayoutMk cId="402593464" sldId="2147483651"/>
              <ac:spMk id="4" creationId="{FA342E41-76B3-49D8-B727-C2BE76BA5085}"/>
            </ac:spMkLst>
          </pc:spChg>
          <pc:spChg chg="mod">
            <ac:chgData name="VŨ ĐĂNG HOÀNG LONG" userId="a7f37be1-0431-4d22-a98c-6d73ca78dda1" providerId="ADAL" clId="{827A363B-7D48-4E31-8D14-C53C430A7CDA}" dt="2021-01-15T17:02:31.783" v="16" actId="2711"/>
            <ac:spMkLst>
              <pc:docMk/>
              <pc:sldMasterMk cId="120176575" sldId="2147483648"/>
              <pc:sldLayoutMk cId="402593464" sldId="2147483651"/>
              <ac:spMk id="5" creationId="{F3D20483-7C19-4CC1-9F67-F415186CE9B6}"/>
            </ac:spMkLst>
          </pc:spChg>
          <pc:spChg chg="mod">
            <ac:chgData name="VŨ ĐĂNG HOÀNG LONG" userId="a7f37be1-0431-4d22-a98c-6d73ca78dda1" providerId="ADAL" clId="{827A363B-7D48-4E31-8D14-C53C430A7CDA}" dt="2021-01-15T17:02:31.783" v="16" actId="2711"/>
            <ac:spMkLst>
              <pc:docMk/>
              <pc:sldMasterMk cId="120176575" sldId="2147483648"/>
              <pc:sldLayoutMk cId="402593464" sldId="2147483651"/>
              <ac:spMk id="6" creationId="{6D631CEA-3230-4AE2-80B0-E349FA575033}"/>
            </ac:spMkLst>
          </pc:spChg>
        </pc:sldLayoutChg>
        <pc:sldLayoutChg chg="modSp mod">
          <pc:chgData name="VŨ ĐĂNG HOÀNG LONG" userId="a7f37be1-0431-4d22-a98c-6d73ca78dda1" providerId="ADAL" clId="{827A363B-7D48-4E31-8D14-C53C430A7CDA}" dt="2021-01-15T17:02:36.230" v="17" actId="2711"/>
          <pc:sldLayoutMkLst>
            <pc:docMk/>
            <pc:sldMasterMk cId="120176575" sldId="2147483648"/>
            <pc:sldLayoutMk cId="3740880319" sldId="2147483652"/>
          </pc:sldLayoutMkLst>
          <pc:spChg chg="mod">
            <ac:chgData name="VŨ ĐĂNG HOÀNG LONG" userId="a7f37be1-0431-4d22-a98c-6d73ca78dda1" providerId="ADAL" clId="{827A363B-7D48-4E31-8D14-C53C430A7CDA}" dt="2021-01-15T17:02:36.230" v="17" actId="2711"/>
            <ac:spMkLst>
              <pc:docMk/>
              <pc:sldMasterMk cId="120176575" sldId="2147483648"/>
              <pc:sldLayoutMk cId="3740880319" sldId="2147483652"/>
              <ac:spMk id="2" creationId="{D1920F03-4006-41B9-B565-DAFFEF219708}"/>
            </ac:spMkLst>
          </pc:spChg>
          <pc:spChg chg="mod">
            <ac:chgData name="VŨ ĐĂNG HOÀNG LONG" userId="a7f37be1-0431-4d22-a98c-6d73ca78dda1" providerId="ADAL" clId="{827A363B-7D48-4E31-8D14-C53C430A7CDA}" dt="2021-01-15T17:02:36.230" v="17" actId="2711"/>
            <ac:spMkLst>
              <pc:docMk/>
              <pc:sldMasterMk cId="120176575" sldId="2147483648"/>
              <pc:sldLayoutMk cId="3740880319" sldId="2147483652"/>
              <ac:spMk id="3" creationId="{876F744F-E5F3-4B2D-8276-9D50F2832321}"/>
            </ac:spMkLst>
          </pc:spChg>
          <pc:spChg chg="mod">
            <ac:chgData name="VŨ ĐĂNG HOÀNG LONG" userId="a7f37be1-0431-4d22-a98c-6d73ca78dda1" providerId="ADAL" clId="{827A363B-7D48-4E31-8D14-C53C430A7CDA}" dt="2021-01-15T17:02:36.230" v="17" actId="2711"/>
            <ac:spMkLst>
              <pc:docMk/>
              <pc:sldMasterMk cId="120176575" sldId="2147483648"/>
              <pc:sldLayoutMk cId="3740880319" sldId="2147483652"/>
              <ac:spMk id="4" creationId="{3D9FF80E-0888-458E-BDA8-F01BCA5431E4}"/>
            </ac:spMkLst>
          </pc:spChg>
          <pc:spChg chg="mod">
            <ac:chgData name="VŨ ĐĂNG HOÀNG LONG" userId="a7f37be1-0431-4d22-a98c-6d73ca78dda1" providerId="ADAL" clId="{827A363B-7D48-4E31-8D14-C53C430A7CDA}" dt="2021-01-15T17:02:36.230" v="17" actId="2711"/>
            <ac:spMkLst>
              <pc:docMk/>
              <pc:sldMasterMk cId="120176575" sldId="2147483648"/>
              <pc:sldLayoutMk cId="3740880319" sldId="2147483652"/>
              <ac:spMk id="5" creationId="{114A38FC-F7B3-4C44-B107-F159314FB700}"/>
            </ac:spMkLst>
          </pc:spChg>
          <pc:spChg chg="mod">
            <ac:chgData name="VŨ ĐĂNG HOÀNG LONG" userId="a7f37be1-0431-4d22-a98c-6d73ca78dda1" providerId="ADAL" clId="{827A363B-7D48-4E31-8D14-C53C430A7CDA}" dt="2021-01-15T17:02:36.230" v="17" actId="2711"/>
            <ac:spMkLst>
              <pc:docMk/>
              <pc:sldMasterMk cId="120176575" sldId="2147483648"/>
              <pc:sldLayoutMk cId="3740880319" sldId="2147483652"/>
              <ac:spMk id="6" creationId="{B2464B78-B4FC-4519-A49C-C8D5892D803A}"/>
            </ac:spMkLst>
          </pc:spChg>
          <pc:spChg chg="mod">
            <ac:chgData name="VŨ ĐĂNG HOÀNG LONG" userId="a7f37be1-0431-4d22-a98c-6d73ca78dda1" providerId="ADAL" clId="{827A363B-7D48-4E31-8D14-C53C430A7CDA}" dt="2021-01-15T17:02:36.230" v="17" actId="2711"/>
            <ac:spMkLst>
              <pc:docMk/>
              <pc:sldMasterMk cId="120176575" sldId="2147483648"/>
              <pc:sldLayoutMk cId="3740880319" sldId="2147483652"/>
              <ac:spMk id="7" creationId="{92761F72-95DC-4863-8484-05F73D6ED90D}"/>
            </ac:spMkLst>
          </pc:spChg>
        </pc:sldLayoutChg>
        <pc:sldLayoutChg chg="modSp mod">
          <pc:chgData name="VŨ ĐĂNG HOÀNG LONG" userId="a7f37be1-0431-4d22-a98c-6d73ca78dda1" providerId="ADAL" clId="{827A363B-7D48-4E31-8D14-C53C430A7CDA}" dt="2021-01-15T17:02:41.421" v="18" actId="2711"/>
          <pc:sldLayoutMkLst>
            <pc:docMk/>
            <pc:sldMasterMk cId="120176575" sldId="2147483648"/>
            <pc:sldLayoutMk cId="1859555194" sldId="2147483653"/>
          </pc:sldLayoutMkLst>
          <pc:spChg chg="mod">
            <ac:chgData name="VŨ ĐĂNG HOÀNG LONG" userId="a7f37be1-0431-4d22-a98c-6d73ca78dda1" providerId="ADAL" clId="{827A363B-7D48-4E31-8D14-C53C430A7CDA}" dt="2021-01-15T17:02:41.421" v="18" actId="2711"/>
            <ac:spMkLst>
              <pc:docMk/>
              <pc:sldMasterMk cId="120176575" sldId="2147483648"/>
              <pc:sldLayoutMk cId="1859555194" sldId="2147483653"/>
              <ac:spMk id="2" creationId="{D062D44F-EB34-4C18-8494-E5182D6BC1CA}"/>
            </ac:spMkLst>
          </pc:spChg>
          <pc:spChg chg="mod">
            <ac:chgData name="VŨ ĐĂNG HOÀNG LONG" userId="a7f37be1-0431-4d22-a98c-6d73ca78dda1" providerId="ADAL" clId="{827A363B-7D48-4E31-8D14-C53C430A7CDA}" dt="2021-01-15T17:02:41.421" v="18" actId="2711"/>
            <ac:spMkLst>
              <pc:docMk/>
              <pc:sldMasterMk cId="120176575" sldId="2147483648"/>
              <pc:sldLayoutMk cId="1859555194" sldId="2147483653"/>
              <ac:spMk id="3" creationId="{154D8346-79FB-4984-8278-158BA548C934}"/>
            </ac:spMkLst>
          </pc:spChg>
          <pc:spChg chg="mod">
            <ac:chgData name="VŨ ĐĂNG HOÀNG LONG" userId="a7f37be1-0431-4d22-a98c-6d73ca78dda1" providerId="ADAL" clId="{827A363B-7D48-4E31-8D14-C53C430A7CDA}" dt="2021-01-15T17:02:41.421" v="18" actId="2711"/>
            <ac:spMkLst>
              <pc:docMk/>
              <pc:sldMasterMk cId="120176575" sldId="2147483648"/>
              <pc:sldLayoutMk cId="1859555194" sldId="2147483653"/>
              <ac:spMk id="4" creationId="{19CAE963-8566-40EC-AB08-25E41B370F83}"/>
            </ac:spMkLst>
          </pc:spChg>
          <pc:spChg chg="mod">
            <ac:chgData name="VŨ ĐĂNG HOÀNG LONG" userId="a7f37be1-0431-4d22-a98c-6d73ca78dda1" providerId="ADAL" clId="{827A363B-7D48-4E31-8D14-C53C430A7CDA}" dt="2021-01-15T17:02:41.421" v="18" actId="2711"/>
            <ac:spMkLst>
              <pc:docMk/>
              <pc:sldMasterMk cId="120176575" sldId="2147483648"/>
              <pc:sldLayoutMk cId="1859555194" sldId="2147483653"/>
              <ac:spMk id="5" creationId="{E84685D2-206D-4E7E-9AC3-F28A2DE7B80C}"/>
            </ac:spMkLst>
          </pc:spChg>
          <pc:spChg chg="mod">
            <ac:chgData name="VŨ ĐĂNG HOÀNG LONG" userId="a7f37be1-0431-4d22-a98c-6d73ca78dda1" providerId="ADAL" clId="{827A363B-7D48-4E31-8D14-C53C430A7CDA}" dt="2021-01-15T17:02:41.421" v="18" actId="2711"/>
            <ac:spMkLst>
              <pc:docMk/>
              <pc:sldMasterMk cId="120176575" sldId="2147483648"/>
              <pc:sldLayoutMk cId="1859555194" sldId="2147483653"/>
              <ac:spMk id="6" creationId="{EC6254DB-0ECB-4464-BE2B-4D94939393B3}"/>
            </ac:spMkLst>
          </pc:spChg>
          <pc:spChg chg="mod">
            <ac:chgData name="VŨ ĐĂNG HOÀNG LONG" userId="a7f37be1-0431-4d22-a98c-6d73ca78dda1" providerId="ADAL" clId="{827A363B-7D48-4E31-8D14-C53C430A7CDA}" dt="2021-01-15T17:02:41.421" v="18" actId="2711"/>
            <ac:spMkLst>
              <pc:docMk/>
              <pc:sldMasterMk cId="120176575" sldId="2147483648"/>
              <pc:sldLayoutMk cId="1859555194" sldId="2147483653"/>
              <ac:spMk id="7" creationId="{439A47A6-1F4C-493D-A85A-E3978E4B9646}"/>
            </ac:spMkLst>
          </pc:spChg>
          <pc:spChg chg="mod">
            <ac:chgData name="VŨ ĐĂNG HOÀNG LONG" userId="a7f37be1-0431-4d22-a98c-6d73ca78dda1" providerId="ADAL" clId="{827A363B-7D48-4E31-8D14-C53C430A7CDA}" dt="2021-01-15T17:02:41.421" v="18" actId="2711"/>
            <ac:spMkLst>
              <pc:docMk/>
              <pc:sldMasterMk cId="120176575" sldId="2147483648"/>
              <pc:sldLayoutMk cId="1859555194" sldId="2147483653"/>
              <ac:spMk id="8" creationId="{E6541881-A4DA-465C-98F6-EDBB4B5C06C6}"/>
            </ac:spMkLst>
          </pc:spChg>
          <pc:spChg chg="mod">
            <ac:chgData name="VŨ ĐĂNG HOÀNG LONG" userId="a7f37be1-0431-4d22-a98c-6d73ca78dda1" providerId="ADAL" clId="{827A363B-7D48-4E31-8D14-C53C430A7CDA}" dt="2021-01-15T17:02:41.421" v="18" actId="2711"/>
            <ac:spMkLst>
              <pc:docMk/>
              <pc:sldMasterMk cId="120176575" sldId="2147483648"/>
              <pc:sldLayoutMk cId="1859555194" sldId="2147483653"/>
              <ac:spMk id="9" creationId="{F58832C8-C86E-4AF7-A582-71B5E39D5BD6}"/>
            </ac:spMkLst>
          </pc:spChg>
        </pc:sldLayoutChg>
        <pc:sldLayoutChg chg="modSp mod">
          <pc:chgData name="VŨ ĐĂNG HOÀNG LONG" userId="a7f37be1-0431-4d22-a98c-6d73ca78dda1" providerId="ADAL" clId="{827A363B-7D48-4E31-8D14-C53C430A7CDA}" dt="2021-01-15T17:02:46.581" v="19" actId="2711"/>
          <pc:sldLayoutMkLst>
            <pc:docMk/>
            <pc:sldMasterMk cId="120176575" sldId="2147483648"/>
            <pc:sldLayoutMk cId="850597946" sldId="2147483654"/>
          </pc:sldLayoutMkLst>
          <pc:spChg chg="mod">
            <ac:chgData name="VŨ ĐĂNG HOÀNG LONG" userId="a7f37be1-0431-4d22-a98c-6d73ca78dda1" providerId="ADAL" clId="{827A363B-7D48-4E31-8D14-C53C430A7CDA}" dt="2021-01-15T17:02:46.581" v="19" actId="2711"/>
            <ac:spMkLst>
              <pc:docMk/>
              <pc:sldMasterMk cId="120176575" sldId="2147483648"/>
              <pc:sldLayoutMk cId="850597946" sldId="2147483654"/>
              <ac:spMk id="2" creationId="{62FF072F-851A-4DC8-9CC9-78BC20393E3E}"/>
            </ac:spMkLst>
          </pc:spChg>
          <pc:spChg chg="mod">
            <ac:chgData name="VŨ ĐĂNG HOÀNG LONG" userId="a7f37be1-0431-4d22-a98c-6d73ca78dda1" providerId="ADAL" clId="{827A363B-7D48-4E31-8D14-C53C430A7CDA}" dt="2021-01-15T17:02:46.581" v="19" actId="2711"/>
            <ac:spMkLst>
              <pc:docMk/>
              <pc:sldMasterMk cId="120176575" sldId="2147483648"/>
              <pc:sldLayoutMk cId="850597946" sldId="2147483654"/>
              <ac:spMk id="3" creationId="{16623283-37B3-4294-B95B-7A34DC2B93B8}"/>
            </ac:spMkLst>
          </pc:spChg>
          <pc:spChg chg="mod">
            <ac:chgData name="VŨ ĐĂNG HOÀNG LONG" userId="a7f37be1-0431-4d22-a98c-6d73ca78dda1" providerId="ADAL" clId="{827A363B-7D48-4E31-8D14-C53C430A7CDA}" dt="2021-01-15T17:02:46.581" v="19" actId="2711"/>
            <ac:spMkLst>
              <pc:docMk/>
              <pc:sldMasterMk cId="120176575" sldId="2147483648"/>
              <pc:sldLayoutMk cId="850597946" sldId="2147483654"/>
              <ac:spMk id="4" creationId="{1F8D4034-04E3-4532-81CE-549CFCD72D20}"/>
            </ac:spMkLst>
          </pc:spChg>
          <pc:spChg chg="mod">
            <ac:chgData name="VŨ ĐĂNG HOÀNG LONG" userId="a7f37be1-0431-4d22-a98c-6d73ca78dda1" providerId="ADAL" clId="{827A363B-7D48-4E31-8D14-C53C430A7CDA}" dt="2021-01-15T17:02:46.581" v="19" actId="2711"/>
            <ac:spMkLst>
              <pc:docMk/>
              <pc:sldMasterMk cId="120176575" sldId="2147483648"/>
              <pc:sldLayoutMk cId="850597946" sldId="2147483654"/>
              <ac:spMk id="5" creationId="{0D900B1F-7C53-4674-84A6-E8C671A34786}"/>
            </ac:spMkLst>
          </pc:spChg>
        </pc:sldLayoutChg>
        <pc:sldLayoutChg chg="modSp mod">
          <pc:chgData name="VŨ ĐĂNG HOÀNG LONG" userId="a7f37be1-0431-4d22-a98c-6d73ca78dda1" providerId="ADAL" clId="{827A363B-7D48-4E31-8D14-C53C430A7CDA}" dt="2021-01-15T17:02:51.453" v="20" actId="2711"/>
          <pc:sldLayoutMkLst>
            <pc:docMk/>
            <pc:sldMasterMk cId="120176575" sldId="2147483648"/>
            <pc:sldLayoutMk cId="414658862" sldId="2147483655"/>
          </pc:sldLayoutMkLst>
          <pc:spChg chg="mod">
            <ac:chgData name="VŨ ĐĂNG HOÀNG LONG" userId="a7f37be1-0431-4d22-a98c-6d73ca78dda1" providerId="ADAL" clId="{827A363B-7D48-4E31-8D14-C53C430A7CDA}" dt="2021-01-15T17:02:51.453" v="20" actId="2711"/>
            <ac:spMkLst>
              <pc:docMk/>
              <pc:sldMasterMk cId="120176575" sldId="2147483648"/>
              <pc:sldLayoutMk cId="414658862" sldId="2147483655"/>
              <ac:spMk id="2" creationId="{5F66AABE-10E6-4EB7-A1AE-D9BFE74546E2}"/>
            </ac:spMkLst>
          </pc:spChg>
          <pc:spChg chg="mod">
            <ac:chgData name="VŨ ĐĂNG HOÀNG LONG" userId="a7f37be1-0431-4d22-a98c-6d73ca78dda1" providerId="ADAL" clId="{827A363B-7D48-4E31-8D14-C53C430A7CDA}" dt="2021-01-15T17:02:51.453" v="20" actId="2711"/>
            <ac:spMkLst>
              <pc:docMk/>
              <pc:sldMasterMk cId="120176575" sldId="2147483648"/>
              <pc:sldLayoutMk cId="414658862" sldId="2147483655"/>
              <ac:spMk id="3" creationId="{08443085-98DA-41A7-BFE0-0EB363AAD3BA}"/>
            </ac:spMkLst>
          </pc:spChg>
          <pc:spChg chg="mod">
            <ac:chgData name="VŨ ĐĂNG HOÀNG LONG" userId="a7f37be1-0431-4d22-a98c-6d73ca78dda1" providerId="ADAL" clId="{827A363B-7D48-4E31-8D14-C53C430A7CDA}" dt="2021-01-15T17:02:51.453" v="20" actId="2711"/>
            <ac:spMkLst>
              <pc:docMk/>
              <pc:sldMasterMk cId="120176575" sldId="2147483648"/>
              <pc:sldLayoutMk cId="414658862" sldId="2147483655"/>
              <ac:spMk id="4" creationId="{24F8F3EF-5BC1-439A-AC0E-6DEC186EF211}"/>
            </ac:spMkLst>
          </pc:spChg>
        </pc:sldLayoutChg>
        <pc:sldLayoutChg chg="modSp mod">
          <pc:chgData name="VŨ ĐĂNG HOÀNG LONG" userId="a7f37be1-0431-4d22-a98c-6d73ca78dda1" providerId="ADAL" clId="{827A363B-7D48-4E31-8D14-C53C430A7CDA}" dt="2021-01-15T17:02:57.372" v="21" actId="2711"/>
          <pc:sldLayoutMkLst>
            <pc:docMk/>
            <pc:sldMasterMk cId="120176575" sldId="2147483648"/>
            <pc:sldLayoutMk cId="1986123249" sldId="2147483656"/>
          </pc:sldLayoutMkLst>
          <pc:spChg chg="mod">
            <ac:chgData name="VŨ ĐĂNG HOÀNG LONG" userId="a7f37be1-0431-4d22-a98c-6d73ca78dda1" providerId="ADAL" clId="{827A363B-7D48-4E31-8D14-C53C430A7CDA}" dt="2021-01-15T17:02:57.372" v="21" actId="2711"/>
            <ac:spMkLst>
              <pc:docMk/>
              <pc:sldMasterMk cId="120176575" sldId="2147483648"/>
              <pc:sldLayoutMk cId="1986123249" sldId="2147483656"/>
              <ac:spMk id="2" creationId="{2895F6C5-DE3B-4F98-8F1A-65C6ABF9CE00}"/>
            </ac:spMkLst>
          </pc:spChg>
          <pc:spChg chg="mod">
            <ac:chgData name="VŨ ĐĂNG HOÀNG LONG" userId="a7f37be1-0431-4d22-a98c-6d73ca78dda1" providerId="ADAL" clId="{827A363B-7D48-4E31-8D14-C53C430A7CDA}" dt="2021-01-15T17:02:57.372" v="21" actId="2711"/>
            <ac:spMkLst>
              <pc:docMk/>
              <pc:sldMasterMk cId="120176575" sldId="2147483648"/>
              <pc:sldLayoutMk cId="1986123249" sldId="2147483656"/>
              <ac:spMk id="3" creationId="{B0F5CF9B-5226-4736-8130-F5FECB278261}"/>
            </ac:spMkLst>
          </pc:spChg>
          <pc:spChg chg="mod">
            <ac:chgData name="VŨ ĐĂNG HOÀNG LONG" userId="a7f37be1-0431-4d22-a98c-6d73ca78dda1" providerId="ADAL" clId="{827A363B-7D48-4E31-8D14-C53C430A7CDA}" dt="2021-01-15T17:02:57.372" v="21" actId="2711"/>
            <ac:spMkLst>
              <pc:docMk/>
              <pc:sldMasterMk cId="120176575" sldId="2147483648"/>
              <pc:sldLayoutMk cId="1986123249" sldId="2147483656"/>
              <ac:spMk id="4" creationId="{EDF1D67A-6505-49B2-B59F-4326A9D94600}"/>
            </ac:spMkLst>
          </pc:spChg>
          <pc:spChg chg="mod">
            <ac:chgData name="VŨ ĐĂNG HOÀNG LONG" userId="a7f37be1-0431-4d22-a98c-6d73ca78dda1" providerId="ADAL" clId="{827A363B-7D48-4E31-8D14-C53C430A7CDA}" dt="2021-01-15T17:02:57.372" v="21" actId="2711"/>
            <ac:spMkLst>
              <pc:docMk/>
              <pc:sldMasterMk cId="120176575" sldId="2147483648"/>
              <pc:sldLayoutMk cId="1986123249" sldId="2147483656"/>
              <ac:spMk id="5" creationId="{D20DEA40-E79F-4E92-A783-44A70F190306}"/>
            </ac:spMkLst>
          </pc:spChg>
          <pc:spChg chg="mod">
            <ac:chgData name="VŨ ĐĂNG HOÀNG LONG" userId="a7f37be1-0431-4d22-a98c-6d73ca78dda1" providerId="ADAL" clId="{827A363B-7D48-4E31-8D14-C53C430A7CDA}" dt="2021-01-15T17:02:57.372" v="21" actId="2711"/>
            <ac:spMkLst>
              <pc:docMk/>
              <pc:sldMasterMk cId="120176575" sldId="2147483648"/>
              <pc:sldLayoutMk cId="1986123249" sldId="2147483656"/>
              <ac:spMk id="6" creationId="{BECF1B32-1798-49AA-8FAD-35EC7A0AD8E1}"/>
            </ac:spMkLst>
          </pc:spChg>
          <pc:spChg chg="mod">
            <ac:chgData name="VŨ ĐĂNG HOÀNG LONG" userId="a7f37be1-0431-4d22-a98c-6d73ca78dda1" providerId="ADAL" clId="{827A363B-7D48-4E31-8D14-C53C430A7CDA}" dt="2021-01-15T17:02:57.372" v="21" actId="2711"/>
            <ac:spMkLst>
              <pc:docMk/>
              <pc:sldMasterMk cId="120176575" sldId="2147483648"/>
              <pc:sldLayoutMk cId="1986123249" sldId="2147483656"/>
              <ac:spMk id="7" creationId="{1457FDFC-6A83-4F45-A1AE-010D9736F6B1}"/>
            </ac:spMkLst>
          </pc:spChg>
        </pc:sldLayoutChg>
        <pc:sldLayoutChg chg="modSp mod">
          <pc:chgData name="VŨ ĐĂNG HOÀNG LONG" userId="a7f37be1-0431-4d22-a98c-6d73ca78dda1" providerId="ADAL" clId="{827A363B-7D48-4E31-8D14-C53C430A7CDA}" dt="2021-01-15T17:03:01.629" v="22" actId="2711"/>
          <pc:sldLayoutMkLst>
            <pc:docMk/>
            <pc:sldMasterMk cId="120176575" sldId="2147483648"/>
            <pc:sldLayoutMk cId="2972885691" sldId="2147483657"/>
          </pc:sldLayoutMkLst>
          <pc:spChg chg="mod">
            <ac:chgData name="VŨ ĐĂNG HOÀNG LONG" userId="a7f37be1-0431-4d22-a98c-6d73ca78dda1" providerId="ADAL" clId="{827A363B-7D48-4E31-8D14-C53C430A7CDA}" dt="2021-01-15T17:03:01.629" v="22" actId="2711"/>
            <ac:spMkLst>
              <pc:docMk/>
              <pc:sldMasterMk cId="120176575" sldId="2147483648"/>
              <pc:sldLayoutMk cId="2972885691" sldId="2147483657"/>
              <ac:spMk id="2" creationId="{4362AAEB-E874-47D7-9EF6-D67441149BBB}"/>
            </ac:spMkLst>
          </pc:spChg>
          <pc:spChg chg="mod">
            <ac:chgData name="VŨ ĐĂNG HOÀNG LONG" userId="a7f37be1-0431-4d22-a98c-6d73ca78dda1" providerId="ADAL" clId="{827A363B-7D48-4E31-8D14-C53C430A7CDA}" dt="2021-01-15T17:03:01.629" v="22" actId="2711"/>
            <ac:spMkLst>
              <pc:docMk/>
              <pc:sldMasterMk cId="120176575" sldId="2147483648"/>
              <pc:sldLayoutMk cId="2972885691" sldId="2147483657"/>
              <ac:spMk id="3" creationId="{425EC1FB-76D9-4B9E-AAF4-A305C6AE8FD2}"/>
            </ac:spMkLst>
          </pc:spChg>
          <pc:spChg chg="mod">
            <ac:chgData name="VŨ ĐĂNG HOÀNG LONG" userId="a7f37be1-0431-4d22-a98c-6d73ca78dda1" providerId="ADAL" clId="{827A363B-7D48-4E31-8D14-C53C430A7CDA}" dt="2021-01-15T17:03:01.629" v="22" actId="2711"/>
            <ac:spMkLst>
              <pc:docMk/>
              <pc:sldMasterMk cId="120176575" sldId="2147483648"/>
              <pc:sldLayoutMk cId="2972885691" sldId="2147483657"/>
              <ac:spMk id="4" creationId="{4EB3409C-B687-413A-B77D-974B95CFA7FE}"/>
            </ac:spMkLst>
          </pc:spChg>
          <pc:spChg chg="mod">
            <ac:chgData name="VŨ ĐĂNG HOÀNG LONG" userId="a7f37be1-0431-4d22-a98c-6d73ca78dda1" providerId="ADAL" clId="{827A363B-7D48-4E31-8D14-C53C430A7CDA}" dt="2021-01-15T17:03:01.629" v="22" actId="2711"/>
            <ac:spMkLst>
              <pc:docMk/>
              <pc:sldMasterMk cId="120176575" sldId="2147483648"/>
              <pc:sldLayoutMk cId="2972885691" sldId="2147483657"/>
              <ac:spMk id="5" creationId="{B8887B98-A4A5-4C52-8DEE-F797DD911EC3}"/>
            </ac:spMkLst>
          </pc:spChg>
          <pc:spChg chg="mod">
            <ac:chgData name="VŨ ĐĂNG HOÀNG LONG" userId="a7f37be1-0431-4d22-a98c-6d73ca78dda1" providerId="ADAL" clId="{827A363B-7D48-4E31-8D14-C53C430A7CDA}" dt="2021-01-15T17:03:01.629" v="22" actId="2711"/>
            <ac:spMkLst>
              <pc:docMk/>
              <pc:sldMasterMk cId="120176575" sldId="2147483648"/>
              <pc:sldLayoutMk cId="2972885691" sldId="2147483657"/>
              <ac:spMk id="6" creationId="{3650A5CE-A8E2-4161-A0F0-6D47EE46295F}"/>
            </ac:spMkLst>
          </pc:spChg>
          <pc:spChg chg="mod">
            <ac:chgData name="VŨ ĐĂNG HOÀNG LONG" userId="a7f37be1-0431-4d22-a98c-6d73ca78dda1" providerId="ADAL" clId="{827A363B-7D48-4E31-8D14-C53C430A7CDA}" dt="2021-01-15T17:03:01.629" v="22" actId="2711"/>
            <ac:spMkLst>
              <pc:docMk/>
              <pc:sldMasterMk cId="120176575" sldId="2147483648"/>
              <pc:sldLayoutMk cId="2972885691" sldId="2147483657"/>
              <ac:spMk id="7" creationId="{D7C2E266-787F-4846-B38E-8BDA4F866E51}"/>
            </ac:spMkLst>
          </pc:spChg>
        </pc:sldLayoutChg>
        <pc:sldLayoutChg chg="modSp mod">
          <pc:chgData name="VŨ ĐĂNG HOÀNG LONG" userId="a7f37be1-0431-4d22-a98c-6d73ca78dda1" providerId="ADAL" clId="{827A363B-7D48-4E31-8D14-C53C430A7CDA}" dt="2021-01-15T17:03:05.949" v="23" actId="2711"/>
          <pc:sldLayoutMkLst>
            <pc:docMk/>
            <pc:sldMasterMk cId="120176575" sldId="2147483648"/>
            <pc:sldLayoutMk cId="1890915465" sldId="2147483658"/>
          </pc:sldLayoutMkLst>
          <pc:spChg chg="mod">
            <ac:chgData name="VŨ ĐĂNG HOÀNG LONG" userId="a7f37be1-0431-4d22-a98c-6d73ca78dda1" providerId="ADAL" clId="{827A363B-7D48-4E31-8D14-C53C430A7CDA}" dt="2021-01-15T17:03:05.949" v="23" actId="2711"/>
            <ac:spMkLst>
              <pc:docMk/>
              <pc:sldMasterMk cId="120176575" sldId="2147483648"/>
              <pc:sldLayoutMk cId="1890915465" sldId="2147483658"/>
              <ac:spMk id="2" creationId="{BC8BFD6C-FB21-45D9-91D5-9142EB4E3786}"/>
            </ac:spMkLst>
          </pc:spChg>
          <pc:spChg chg="mod">
            <ac:chgData name="VŨ ĐĂNG HOÀNG LONG" userId="a7f37be1-0431-4d22-a98c-6d73ca78dda1" providerId="ADAL" clId="{827A363B-7D48-4E31-8D14-C53C430A7CDA}" dt="2021-01-15T17:03:05.949" v="23" actId="2711"/>
            <ac:spMkLst>
              <pc:docMk/>
              <pc:sldMasterMk cId="120176575" sldId="2147483648"/>
              <pc:sldLayoutMk cId="1890915465" sldId="2147483658"/>
              <ac:spMk id="3" creationId="{2670B606-F8EC-4D2A-A942-E8E7B8E19A69}"/>
            </ac:spMkLst>
          </pc:spChg>
          <pc:spChg chg="mod">
            <ac:chgData name="VŨ ĐĂNG HOÀNG LONG" userId="a7f37be1-0431-4d22-a98c-6d73ca78dda1" providerId="ADAL" clId="{827A363B-7D48-4E31-8D14-C53C430A7CDA}" dt="2021-01-15T17:03:05.949" v="23" actId="2711"/>
            <ac:spMkLst>
              <pc:docMk/>
              <pc:sldMasterMk cId="120176575" sldId="2147483648"/>
              <pc:sldLayoutMk cId="1890915465" sldId="2147483658"/>
              <ac:spMk id="4" creationId="{79AFF0C3-8F1B-4D7D-8706-B9B92915ABC2}"/>
            </ac:spMkLst>
          </pc:spChg>
          <pc:spChg chg="mod">
            <ac:chgData name="VŨ ĐĂNG HOÀNG LONG" userId="a7f37be1-0431-4d22-a98c-6d73ca78dda1" providerId="ADAL" clId="{827A363B-7D48-4E31-8D14-C53C430A7CDA}" dt="2021-01-15T17:03:05.949" v="23" actId="2711"/>
            <ac:spMkLst>
              <pc:docMk/>
              <pc:sldMasterMk cId="120176575" sldId="2147483648"/>
              <pc:sldLayoutMk cId="1890915465" sldId="2147483658"/>
              <ac:spMk id="5" creationId="{20825F4C-ED02-4DB5-8B20-FEA7BF47E3E6}"/>
            </ac:spMkLst>
          </pc:spChg>
          <pc:spChg chg="mod">
            <ac:chgData name="VŨ ĐĂNG HOÀNG LONG" userId="a7f37be1-0431-4d22-a98c-6d73ca78dda1" providerId="ADAL" clId="{827A363B-7D48-4E31-8D14-C53C430A7CDA}" dt="2021-01-15T17:03:05.949" v="23" actId="2711"/>
            <ac:spMkLst>
              <pc:docMk/>
              <pc:sldMasterMk cId="120176575" sldId="2147483648"/>
              <pc:sldLayoutMk cId="1890915465" sldId="2147483658"/>
              <ac:spMk id="6" creationId="{87BB703E-6FE6-4D4B-9F1E-707F0746EDC9}"/>
            </ac:spMkLst>
          </pc:spChg>
        </pc:sldLayoutChg>
        <pc:sldLayoutChg chg="modSp mod">
          <pc:chgData name="VŨ ĐĂNG HOÀNG LONG" userId="a7f37be1-0431-4d22-a98c-6d73ca78dda1" providerId="ADAL" clId="{827A363B-7D48-4E31-8D14-C53C430A7CDA}" dt="2021-01-15T17:03:10.057" v="24" actId="2711"/>
          <pc:sldLayoutMkLst>
            <pc:docMk/>
            <pc:sldMasterMk cId="120176575" sldId="2147483648"/>
            <pc:sldLayoutMk cId="3337387019" sldId="2147483659"/>
          </pc:sldLayoutMkLst>
          <pc:spChg chg="mod">
            <ac:chgData name="VŨ ĐĂNG HOÀNG LONG" userId="a7f37be1-0431-4d22-a98c-6d73ca78dda1" providerId="ADAL" clId="{827A363B-7D48-4E31-8D14-C53C430A7CDA}" dt="2021-01-15T17:03:10.057" v="24" actId="2711"/>
            <ac:spMkLst>
              <pc:docMk/>
              <pc:sldMasterMk cId="120176575" sldId="2147483648"/>
              <pc:sldLayoutMk cId="3337387019" sldId="2147483659"/>
              <ac:spMk id="2" creationId="{DA6D8F2B-E866-4F56-9EB6-8A2375C10298}"/>
            </ac:spMkLst>
          </pc:spChg>
          <pc:spChg chg="mod">
            <ac:chgData name="VŨ ĐĂNG HOÀNG LONG" userId="a7f37be1-0431-4d22-a98c-6d73ca78dda1" providerId="ADAL" clId="{827A363B-7D48-4E31-8D14-C53C430A7CDA}" dt="2021-01-15T17:03:10.057" v="24" actId="2711"/>
            <ac:spMkLst>
              <pc:docMk/>
              <pc:sldMasterMk cId="120176575" sldId="2147483648"/>
              <pc:sldLayoutMk cId="3337387019" sldId="2147483659"/>
              <ac:spMk id="3" creationId="{AF001374-CBD0-4034-A1B9-73B187C554F2}"/>
            </ac:spMkLst>
          </pc:spChg>
          <pc:spChg chg="mod">
            <ac:chgData name="VŨ ĐĂNG HOÀNG LONG" userId="a7f37be1-0431-4d22-a98c-6d73ca78dda1" providerId="ADAL" clId="{827A363B-7D48-4E31-8D14-C53C430A7CDA}" dt="2021-01-15T17:03:10.057" v="24" actId="2711"/>
            <ac:spMkLst>
              <pc:docMk/>
              <pc:sldMasterMk cId="120176575" sldId="2147483648"/>
              <pc:sldLayoutMk cId="3337387019" sldId="2147483659"/>
              <ac:spMk id="4" creationId="{342F80D9-6404-41A3-A89B-6AECC8C1B44F}"/>
            </ac:spMkLst>
          </pc:spChg>
          <pc:spChg chg="mod">
            <ac:chgData name="VŨ ĐĂNG HOÀNG LONG" userId="a7f37be1-0431-4d22-a98c-6d73ca78dda1" providerId="ADAL" clId="{827A363B-7D48-4E31-8D14-C53C430A7CDA}" dt="2021-01-15T17:03:10.057" v="24" actId="2711"/>
            <ac:spMkLst>
              <pc:docMk/>
              <pc:sldMasterMk cId="120176575" sldId="2147483648"/>
              <pc:sldLayoutMk cId="3337387019" sldId="2147483659"/>
              <ac:spMk id="5" creationId="{C5C9B51D-A91A-4B7F-8DA3-83C19BC28061}"/>
            </ac:spMkLst>
          </pc:spChg>
          <pc:spChg chg="mod">
            <ac:chgData name="VŨ ĐĂNG HOÀNG LONG" userId="a7f37be1-0431-4d22-a98c-6d73ca78dda1" providerId="ADAL" clId="{827A363B-7D48-4E31-8D14-C53C430A7CDA}" dt="2021-01-15T17:03:10.057" v="24" actId="2711"/>
            <ac:spMkLst>
              <pc:docMk/>
              <pc:sldMasterMk cId="120176575" sldId="2147483648"/>
              <pc:sldLayoutMk cId="3337387019" sldId="2147483659"/>
              <ac:spMk id="6" creationId="{F9DF6930-4CA2-4BD7-8E63-0D9EE68BDB1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47DD-6DB4-482E-857F-E3F7B0002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exend Deca" pitchFamily="2" charset="0"/>
                <a:cs typeface="Lexend De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0D2CA-60A4-4E7A-B880-14E57D5C4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exend Deca" pitchFamily="2" charset="0"/>
                <a:cs typeface="Lexend De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6E2BF-663B-4DB8-A3A6-FA28B7B91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DFE23-6969-49BF-9098-B825F0BE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0105A-9037-469E-9FC4-5F4863EF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39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D6C-FB21-45D9-91D5-9142EB4E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0B606-F8EC-4D2A-A942-E8E7B8E19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  <a:lvl2pPr>
              <a:defRPr>
                <a:latin typeface="Lexend Deca" pitchFamily="2" charset="0"/>
                <a:cs typeface="Lexend Deca" pitchFamily="2" charset="0"/>
              </a:defRPr>
            </a:lvl2pPr>
            <a:lvl3pPr>
              <a:defRPr>
                <a:latin typeface="Lexend Deca" pitchFamily="2" charset="0"/>
                <a:cs typeface="Lexend Deca" pitchFamily="2" charset="0"/>
              </a:defRPr>
            </a:lvl3pPr>
            <a:lvl4pPr>
              <a:defRPr>
                <a:latin typeface="Lexend Deca" pitchFamily="2" charset="0"/>
                <a:cs typeface="Lexend Deca" pitchFamily="2" charset="0"/>
              </a:defRPr>
            </a:lvl4pPr>
            <a:lvl5pPr>
              <a:defRPr>
                <a:latin typeface="Lexend Deca" pitchFamily="2" charset="0"/>
                <a:cs typeface="Lexend De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FF0C3-8F1B-4D7D-8706-B9B92915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25F4C-ED02-4DB5-8B20-FEA7BF47E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B703E-6FE6-4D4B-9F1E-707F0746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1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6D8F2B-E866-4F56-9EB6-8A2375C10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01374-CBD0-4034-A1B9-73B187C55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  <a:lvl2pPr>
              <a:defRPr>
                <a:latin typeface="Lexend Deca" pitchFamily="2" charset="0"/>
                <a:cs typeface="Lexend Deca" pitchFamily="2" charset="0"/>
              </a:defRPr>
            </a:lvl2pPr>
            <a:lvl3pPr>
              <a:defRPr>
                <a:latin typeface="Lexend Deca" pitchFamily="2" charset="0"/>
                <a:cs typeface="Lexend Deca" pitchFamily="2" charset="0"/>
              </a:defRPr>
            </a:lvl3pPr>
            <a:lvl4pPr>
              <a:defRPr>
                <a:latin typeface="Lexend Deca" pitchFamily="2" charset="0"/>
                <a:cs typeface="Lexend Deca" pitchFamily="2" charset="0"/>
              </a:defRPr>
            </a:lvl4pPr>
            <a:lvl5pPr>
              <a:defRPr>
                <a:latin typeface="Lexend Deca" pitchFamily="2" charset="0"/>
                <a:cs typeface="Lexend De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F80D9-6404-41A3-A89B-6AECC8C1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9B51D-A91A-4B7F-8DA3-83C19BC28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F6930-4CA2-4BD7-8E63-0D9EE68B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8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468B-B987-4EDD-A6F9-3DD7757D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2E89-31B1-4472-9421-4E084194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  <a:lvl2pPr>
              <a:defRPr>
                <a:latin typeface="Lexend Deca" pitchFamily="2" charset="0"/>
                <a:cs typeface="Lexend Deca" pitchFamily="2" charset="0"/>
              </a:defRPr>
            </a:lvl2pPr>
            <a:lvl3pPr>
              <a:defRPr>
                <a:latin typeface="Lexend Deca" pitchFamily="2" charset="0"/>
                <a:cs typeface="Lexend Deca" pitchFamily="2" charset="0"/>
              </a:defRPr>
            </a:lvl3pPr>
            <a:lvl4pPr>
              <a:defRPr>
                <a:latin typeface="Lexend Deca" pitchFamily="2" charset="0"/>
                <a:cs typeface="Lexend Deca" pitchFamily="2" charset="0"/>
              </a:defRPr>
            </a:lvl4pPr>
            <a:lvl5pPr>
              <a:defRPr>
                <a:latin typeface="Lexend Deca" pitchFamily="2" charset="0"/>
                <a:cs typeface="Lexend De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F50DF-6B1C-4734-B4E5-71C13B04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19C71-5EED-4B9F-856C-489099C58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317E8-7EE5-4D66-9DF4-7EB8AE44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5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4E1C-0AB5-478A-9EC3-60A1E658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Lexend Deca" pitchFamily="2" charset="0"/>
                <a:cs typeface="Lexend De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C2410-024A-47F5-8030-CA459A824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exend Deca" pitchFamily="2" charset="0"/>
                <a:cs typeface="Lexend De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42E41-76B3-49D8-B727-C2BE76BA5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20483-7C19-4CC1-9F67-F415186C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31CEA-3230-4AE2-80B0-E349FA57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0F03-4006-41B9-B565-DAFFEF21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744F-E5F3-4B2D-8276-9D50F2832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  <a:lvl2pPr>
              <a:defRPr>
                <a:latin typeface="Lexend Deca" pitchFamily="2" charset="0"/>
                <a:cs typeface="Lexend Deca" pitchFamily="2" charset="0"/>
              </a:defRPr>
            </a:lvl2pPr>
            <a:lvl3pPr>
              <a:defRPr>
                <a:latin typeface="Lexend Deca" pitchFamily="2" charset="0"/>
                <a:cs typeface="Lexend Deca" pitchFamily="2" charset="0"/>
              </a:defRPr>
            </a:lvl3pPr>
            <a:lvl4pPr>
              <a:defRPr>
                <a:latin typeface="Lexend Deca" pitchFamily="2" charset="0"/>
                <a:cs typeface="Lexend Deca" pitchFamily="2" charset="0"/>
              </a:defRPr>
            </a:lvl4pPr>
            <a:lvl5pPr>
              <a:defRPr>
                <a:latin typeface="Lexend Deca" pitchFamily="2" charset="0"/>
                <a:cs typeface="Lexend De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FF80E-0888-458E-BDA8-F01BCA543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  <a:lvl2pPr>
              <a:defRPr>
                <a:latin typeface="Lexend Deca" pitchFamily="2" charset="0"/>
                <a:cs typeface="Lexend Deca" pitchFamily="2" charset="0"/>
              </a:defRPr>
            </a:lvl2pPr>
            <a:lvl3pPr>
              <a:defRPr>
                <a:latin typeface="Lexend Deca" pitchFamily="2" charset="0"/>
                <a:cs typeface="Lexend Deca" pitchFamily="2" charset="0"/>
              </a:defRPr>
            </a:lvl3pPr>
            <a:lvl4pPr>
              <a:defRPr>
                <a:latin typeface="Lexend Deca" pitchFamily="2" charset="0"/>
                <a:cs typeface="Lexend Deca" pitchFamily="2" charset="0"/>
              </a:defRPr>
            </a:lvl4pPr>
            <a:lvl5pPr>
              <a:defRPr>
                <a:latin typeface="Lexend Deca" pitchFamily="2" charset="0"/>
                <a:cs typeface="Lexend De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A38FC-F7B3-4C44-B107-F159314F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64B78-B4FC-4519-A49C-C8D5892D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61F72-95DC-4863-8484-05F73D6E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88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D44F-EB34-4C18-8494-E5182D6B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8346-79FB-4984-8278-158BA548C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exend Deca" pitchFamily="2" charset="0"/>
                <a:cs typeface="Lexend De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AE963-8566-40EC-AB08-25E41B370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  <a:lvl2pPr>
              <a:defRPr>
                <a:latin typeface="Lexend Deca" pitchFamily="2" charset="0"/>
                <a:cs typeface="Lexend Deca" pitchFamily="2" charset="0"/>
              </a:defRPr>
            </a:lvl2pPr>
            <a:lvl3pPr>
              <a:defRPr>
                <a:latin typeface="Lexend Deca" pitchFamily="2" charset="0"/>
                <a:cs typeface="Lexend Deca" pitchFamily="2" charset="0"/>
              </a:defRPr>
            </a:lvl3pPr>
            <a:lvl4pPr>
              <a:defRPr>
                <a:latin typeface="Lexend Deca" pitchFamily="2" charset="0"/>
                <a:cs typeface="Lexend Deca" pitchFamily="2" charset="0"/>
              </a:defRPr>
            </a:lvl4pPr>
            <a:lvl5pPr>
              <a:defRPr>
                <a:latin typeface="Lexend Deca" pitchFamily="2" charset="0"/>
                <a:cs typeface="Lexend De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685D2-206D-4E7E-9AC3-F28A2DE7B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exend Deca" pitchFamily="2" charset="0"/>
                <a:cs typeface="Lexend De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254DB-0ECB-4464-BE2B-4D9493939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  <a:lvl2pPr>
              <a:defRPr>
                <a:latin typeface="Lexend Deca" pitchFamily="2" charset="0"/>
                <a:cs typeface="Lexend Deca" pitchFamily="2" charset="0"/>
              </a:defRPr>
            </a:lvl2pPr>
            <a:lvl3pPr>
              <a:defRPr>
                <a:latin typeface="Lexend Deca" pitchFamily="2" charset="0"/>
                <a:cs typeface="Lexend Deca" pitchFamily="2" charset="0"/>
              </a:defRPr>
            </a:lvl3pPr>
            <a:lvl4pPr>
              <a:defRPr>
                <a:latin typeface="Lexend Deca" pitchFamily="2" charset="0"/>
                <a:cs typeface="Lexend Deca" pitchFamily="2" charset="0"/>
              </a:defRPr>
            </a:lvl4pPr>
            <a:lvl5pPr>
              <a:defRPr>
                <a:latin typeface="Lexend Deca" pitchFamily="2" charset="0"/>
                <a:cs typeface="Lexend De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9A47A6-1F4C-493D-A85A-E3978E4B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541881-A4DA-465C-98F6-EDBB4B5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832C8-C86E-4AF7-A582-71B5E39D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5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072F-851A-4DC8-9CC9-78BC2039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23283-37B3-4294-B95B-7A34DC2B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D4034-04E3-4532-81CE-549CFCD7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00B1F-7C53-4674-84A6-E8C671A3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9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6AABE-10E6-4EB7-A1AE-D9BFE745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43085-98DA-41A7-BFE0-0EB363AA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F3EF-5BC1-439A-AC0E-6DEC186E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F6C5-DE3B-4F98-8F1A-65C6ABF9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exend Deca" pitchFamily="2" charset="0"/>
                <a:cs typeface="Lexend De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5CF9B-5226-4736-8130-F5FECB27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Lexend Deca" pitchFamily="2" charset="0"/>
                <a:cs typeface="Lexend Deca" pitchFamily="2" charset="0"/>
              </a:defRPr>
            </a:lvl1pPr>
            <a:lvl2pPr>
              <a:defRPr sz="2800">
                <a:latin typeface="Lexend Deca" pitchFamily="2" charset="0"/>
                <a:cs typeface="Lexend Deca" pitchFamily="2" charset="0"/>
              </a:defRPr>
            </a:lvl2pPr>
            <a:lvl3pPr>
              <a:defRPr sz="2400">
                <a:latin typeface="Lexend Deca" pitchFamily="2" charset="0"/>
                <a:cs typeface="Lexend Deca" pitchFamily="2" charset="0"/>
              </a:defRPr>
            </a:lvl3pPr>
            <a:lvl4pPr>
              <a:defRPr sz="2000">
                <a:latin typeface="Lexend Deca" pitchFamily="2" charset="0"/>
                <a:cs typeface="Lexend Deca" pitchFamily="2" charset="0"/>
              </a:defRPr>
            </a:lvl4pPr>
            <a:lvl5pPr>
              <a:defRPr sz="2000">
                <a:latin typeface="Lexend Deca" pitchFamily="2" charset="0"/>
                <a:cs typeface="Lexend Deca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1D67A-6505-49B2-B59F-4326A9D94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exend Deca" pitchFamily="2" charset="0"/>
                <a:cs typeface="Lexend De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DEA40-E79F-4E92-A783-44A70F19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F1B32-1798-49AA-8FAD-35EC7A0AD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7FDFC-6A83-4F45-A1AE-010D9736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1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AAEB-E874-47D7-9EF6-D6744114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exend Deca" pitchFamily="2" charset="0"/>
                <a:cs typeface="Lexend De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5EC1FB-76D9-4B9E-AAF4-A305C6AE8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exend Deca" pitchFamily="2" charset="0"/>
                <a:cs typeface="Lexend Deca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3409C-B687-413A-B77D-974B95CFA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exend Deca" pitchFamily="2" charset="0"/>
                <a:cs typeface="Lexend De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87B98-A4A5-4C52-8DEE-F797DD91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0A5CE-A8E2-4161-A0F0-6D47EE46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2E266-787F-4846-B38E-8BDA4F86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88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42139-55F0-4EDD-99A4-1D684AAB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1BCBD-3729-4A11-B867-190EC7281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6E581-E854-4385-9CA9-9922A89A5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exend Deca" pitchFamily="2" charset="0"/>
                <a:cs typeface="Lexend Deca" pitchFamily="2" charset="0"/>
              </a:defRPr>
            </a:lvl1pPr>
          </a:lstStyle>
          <a:p>
            <a:fld id="{AE5CEF55-E410-486C-ACBC-F77115BCFD05}" type="datetimeFigureOut">
              <a:rPr lang="vi-VN" smtClean="0"/>
              <a:pPr/>
              <a:t>16/01/2021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6BA1-E346-4B85-8A6F-3FFE9D09E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exend Deca" pitchFamily="2" charset="0"/>
                <a:cs typeface="Lexend Deca" pitchFamily="2" charset="0"/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02D4F-465F-4592-AE2F-D93F4B557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exend Deca" pitchFamily="2" charset="0"/>
                <a:cs typeface="Lexend Deca" pitchFamily="2" charset="0"/>
              </a:defRPr>
            </a:lvl1pPr>
          </a:lstStyle>
          <a:p>
            <a:fld id="{D657F4BA-F91E-45F9-8182-10710DC569D1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17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exend Deca" pitchFamily="2" charset="0"/>
          <a:ea typeface="+mj-ea"/>
          <a:cs typeface="Lexend Deca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exend Deca" pitchFamily="2" charset="0"/>
          <a:ea typeface="+mn-ea"/>
          <a:cs typeface="Lexend Deca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exend Deca" pitchFamily="2" charset="0"/>
          <a:ea typeface="+mn-ea"/>
          <a:cs typeface="Lexend Deca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exend Deca" pitchFamily="2" charset="0"/>
          <a:ea typeface="+mn-ea"/>
          <a:cs typeface="Lexend Deca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exend Deca" pitchFamily="2" charset="0"/>
          <a:ea typeface="+mn-ea"/>
          <a:cs typeface="Lexend Deca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exend Deca" pitchFamily="2" charset="0"/>
          <a:ea typeface="+mn-ea"/>
          <a:cs typeface="Lexend Deca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uoitre.v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uoitre.vn/timeline/0/trang-%7bindex%7d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viet.com/khac-biet-giua-unicode-to-hop-va-unicode-dung-sa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evsblog.com/questions/128808/python-requests-requests-exceptions-toomanyredirects-exceeded-30-redirects/" TargetMode="External"/><Relationship Id="rId7" Type="http://schemas.openxmlformats.org/officeDocument/2006/relationships/hyperlink" Target="https://kipalog.com/posts/Gioi-thieu-tien-xu-ly-trong-xu-ly-ngon-ngu-tu-nhien" TargetMode="External"/><Relationship Id="rId2" Type="http://schemas.openxmlformats.org/officeDocument/2006/relationships/hyperlink" Target="https://www.scraping-bot.io/how-to-scrape-infinite-scroll-pag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quan.hoabinh.vn/blog/2020/7/85-chuyen-doi-unicode-dung-san-to-hop-voi-python" TargetMode="External"/><Relationship Id="rId5" Type="http://schemas.openxmlformats.org/officeDocument/2006/relationships/hyperlink" Target="https://nguyenvanhieu.vn/phan-loai-van-ban-tieng-viet/" TargetMode="External"/><Relationship Id="rId4" Type="http://schemas.openxmlformats.org/officeDocument/2006/relationships/hyperlink" Target="https://towardsdatascience.com/text-classification-with-nlp-tf-idf-vs-word2vec-vs-bert-41ff868d179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47B3-2626-4467-A87F-726D43C41F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Lexend Deca" pitchFamily="2" charset="0"/>
                <a:cs typeface="Lexend Deca" pitchFamily="2" charset="0"/>
              </a:rPr>
              <a:t>Đồ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án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cuối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kỳ</a:t>
            </a:r>
            <a:br>
              <a:rPr lang="en-US" dirty="0">
                <a:latin typeface="Lexend Deca" pitchFamily="2" charset="0"/>
                <a:cs typeface="Lexend Deca" pitchFamily="2" charset="0"/>
              </a:rPr>
            </a:br>
            <a:r>
              <a:rPr lang="en-US" dirty="0">
                <a:latin typeface="Lexend Deca" pitchFamily="2" charset="0"/>
                <a:cs typeface="Lexend Deca" pitchFamily="2" charset="0"/>
              </a:rPr>
              <a:t>Data Science</a:t>
            </a:r>
            <a:endParaRPr lang="vi-VN" dirty="0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08ABB-AC71-48E4-BC59-F5101C9D7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7"/>
            <a:ext cx="9144000" cy="108634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Lexend Deca" pitchFamily="2" charset="0"/>
                <a:cs typeface="Lexend Deca" pitchFamily="2" charset="0"/>
              </a:rPr>
              <a:t>Nhóm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12</a:t>
            </a:r>
          </a:p>
          <a:p>
            <a:r>
              <a:rPr lang="en-US" dirty="0">
                <a:latin typeface="Lexend Deca" pitchFamily="2" charset="0"/>
                <a:cs typeface="Lexend Deca" pitchFamily="2" charset="0"/>
              </a:rPr>
              <a:t>Vũ Đăng Hoàng Long (18120203)</a:t>
            </a:r>
          </a:p>
          <a:p>
            <a:r>
              <a:rPr lang="en-US" dirty="0" err="1">
                <a:latin typeface="Lexend Deca" pitchFamily="2" charset="0"/>
                <a:cs typeface="Lexend Deca" pitchFamily="2" charset="0"/>
              </a:rPr>
              <a:t>Nguyễn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Huỳnh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Đại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Lợi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(18120198)</a:t>
            </a:r>
          </a:p>
        </p:txBody>
      </p:sp>
    </p:spTree>
    <p:extLst>
      <p:ext uri="{BB962C8B-B14F-4D97-AF65-F5344CB8AC3E}">
        <p14:creationId xmlns:p14="http://schemas.microsoft.com/office/powerpoint/2010/main" val="1683012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0883-2B13-4A49-B552-25325EC2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8A342-537F-4A53-AD53-14D01F922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9766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1E8E-E372-4C44-910F-8AE34E3C7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BE229-1C96-4DA0-8EB6-7AA8C5457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Facebook?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DB19-DBDC-4D33-81BB-4751E3907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CE241-D08A-4ABC-A38B-E43F6794A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?</a:t>
            </a:r>
            <a:endParaRPr lang="vi-V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323D5A-3E87-4CB1-A483-11197341F2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5E9304-209C-4D6A-9B02-011D028D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93" y="2598738"/>
            <a:ext cx="482917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FA85A4-8DFF-45D7-8F35-0F711D72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98738"/>
            <a:ext cx="5223943" cy="32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55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: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trẻ</a:t>
            </a:r>
            <a:r>
              <a:rPr lang="en-US" dirty="0"/>
              <a:t> Online (</a:t>
            </a:r>
            <a:r>
              <a:rPr lang="en-US" dirty="0">
                <a:hlinkClick r:id="rId2"/>
              </a:rPr>
              <a:t>https://tuoitre.vn/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Có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noProof="1"/>
              <a:t>ràng</a:t>
            </a:r>
            <a:r>
              <a:rPr lang="en-US" dirty="0"/>
              <a:t> &gt; </a:t>
            </a:r>
            <a:r>
              <a:rPr lang="en-US" dirty="0" err="1"/>
              <a:t>Dễ</a:t>
            </a:r>
            <a:r>
              <a:rPr lang="en-US" dirty="0"/>
              <a:t> parse</a:t>
            </a:r>
          </a:p>
          <a:p>
            <a:pPr lvl="1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nhiều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3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7722269-15C5-4AEA-88FF-9585328B5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0"/>
            <a:ext cx="10820400" cy="5838730"/>
          </a:xfrm>
          <a:prstGeom prst="rect">
            <a:avLst/>
          </a:prstGeom>
        </p:spPr>
      </p:pic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67AA9DB-A737-4C7E-AEF0-39A3D6C4028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4264025"/>
            <a:ext cx="10515600" cy="2593975"/>
          </a:xfrm>
        </p:spPr>
      </p:pic>
    </p:spTree>
    <p:extLst>
      <p:ext uri="{BB962C8B-B14F-4D97-AF65-F5344CB8AC3E}">
        <p14:creationId xmlns:p14="http://schemas.microsoft.com/office/powerpoint/2010/main" val="263314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trang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Bấm</a:t>
            </a:r>
            <a:r>
              <a:rPr lang="en-US" dirty="0"/>
              <a:t> “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” </a:t>
            </a:r>
            <a:r>
              <a:rPr lang="en-US" dirty="0" err="1"/>
              <a:t>và</a:t>
            </a:r>
            <a:r>
              <a:rPr lang="en-US" dirty="0"/>
              <a:t> 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Khi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Parse HTML</a:t>
            </a: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Selenium</a:t>
            </a: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480 </a:t>
            </a:r>
            <a:r>
              <a:rPr lang="en-US" dirty="0" err="1"/>
              <a:t>bài</a:t>
            </a:r>
            <a:r>
              <a:rPr lang="en-US" dirty="0"/>
              <a:t>/2 </a:t>
            </a:r>
            <a:r>
              <a:rPr lang="en-US" dirty="0" err="1"/>
              <a:t>phút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ổn</a:t>
            </a:r>
            <a:endParaRPr lang="en-US" dirty="0"/>
          </a:p>
          <a:p>
            <a:r>
              <a:rPr lang="en-US" dirty="0"/>
              <a:t>Trang web </a:t>
            </a:r>
            <a:r>
              <a:rPr lang="en-US" dirty="0" err="1"/>
              <a:t>dạng</a:t>
            </a:r>
            <a:r>
              <a:rPr lang="en-US" dirty="0"/>
              <a:t> Infinity scroll</a:t>
            </a: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đâu</a:t>
            </a:r>
            <a:r>
              <a:rPr lang="en-US" dirty="0"/>
              <a:t> ra? </a:t>
            </a: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request </a:t>
            </a:r>
            <a:r>
              <a:rPr lang="en-US" dirty="0" err="1"/>
              <a:t>lên</a:t>
            </a:r>
            <a:r>
              <a:rPr lang="en-US" dirty="0"/>
              <a:t>, server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,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render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55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B7ECDED-51F3-4889-B6A0-9A036AED0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37"/>
            <a:ext cx="12192000" cy="64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41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</a:t>
            </a:r>
            <a:r>
              <a:rPr lang="en-US" dirty="0" err="1"/>
              <a:t>đường</a:t>
            </a:r>
            <a:r>
              <a:rPr lang="en-US" dirty="0"/>
              <a:t> link: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https://tuoitre.vn/timeline/0/trang-{index}.htm</a:t>
            </a:r>
            <a:r>
              <a:rPr lang="en-US" dirty="0"/>
              <a:t> </a:t>
            </a:r>
          </a:p>
          <a:p>
            <a:r>
              <a:rPr lang="en-US" dirty="0" err="1"/>
              <a:t>Trong</a:t>
            </a:r>
            <a:r>
              <a:rPr lang="en-US" dirty="0"/>
              <a:t> file htm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ở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link </a:t>
            </a:r>
            <a:r>
              <a:rPr lang="en-US" dirty="0" err="1"/>
              <a:t>tới</a:t>
            </a:r>
            <a:r>
              <a:rPr lang="en-US" dirty="0"/>
              <a:t> 20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400 </a:t>
            </a:r>
            <a:r>
              <a:rPr lang="en-US" dirty="0" err="1"/>
              <a:t>bài</a:t>
            </a:r>
            <a:r>
              <a:rPr lang="en-US" dirty="0"/>
              <a:t>/</a:t>
            </a:r>
            <a:r>
              <a:rPr lang="en-US" dirty="0" err="1"/>
              <a:t>phút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Khoảng</a:t>
            </a:r>
            <a:r>
              <a:rPr lang="en-US" dirty="0"/>
              <a:t> 800.000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2 </a:t>
            </a:r>
            <a:r>
              <a:rPr lang="en-US" dirty="0" err="1"/>
              <a:t>ngày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23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phá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khâu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52.000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khâu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endParaRPr lang="en-US" dirty="0"/>
          </a:p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có 5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links: </a:t>
            </a:r>
            <a:r>
              <a:rPr lang="en-US" dirty="0" err="1"/>
              <a:t>đường</a:t>
            </a:r>
            <a:r>
              <a:rPr lang="en-US" dirty="0"/>
              <a:t> link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 err="1"/>
              <a:t>tựa</a:t>
            </a:r>
            <a:r>
              <a:rPr lang="en-US" dirty="0"/>
              <a:t> đề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pPr lvl="1"/>
            <a:r>
              <a:rPr lang="en-US" dirty="0"/>
              <a:t>description: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pPr lvl="1"/>
            <a:r>
              <a:rPr lang="en-US" dirty="0"/>
              <a:t>content: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  <a:p>
            <a:pPr lvl="1"/>
            <a:r>
              <a:rPr lang="en-US" dirty="0"/>
              <a:t>class: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671867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phá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D3DA-41E2-4C25-B2DA-A62647DA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" y="2744788"/>
            <a:ext cx="1219134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2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C989-FEA3-47CB-98CC-AB82CB5A5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4762"/>
            <a:ext cx="9144000" cy="2387600"/>
          </a:xfrm>
        </p:spPr>
        <p:txBody>
          <a:bodyPr/>
          <a:lstStyle/>
          <a:p>
            <a:r>
              <a:rPr lang="en-US" dirty="0" err="1">
                <a:latin typeface="Lexend Deca" pitchFamily="2" charset="0"/>
                <a:cs typeface="Lexend Deca" pitchFamily="2" charset="0"/>
              </a:rPr>
              <a:t>Nội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dung</a:t>
            </a:r>
            <a:endParaRPr lang="vi-VN" dirty="0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45489-6FC3-4CBF-BC62-E8F34DD1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0129" y="2454612"/>
            <a:ext cx="4089971" cy="2387599"/>
          </a:xfrm>
        </p:spPr>
        <p:txBody>
          <a:bodyPr>
            <a:noAutofit/>
          </a:bodyPr>
          <a:lstStyle/>
          <a:p>
            <a:pPr marL="457200" indent="-457200" algn="l">
              <a:buAutoNum type="arabicPeriod"/>
            </a:pPr>
            <a:r>
              <a:rPr lang="en-US" dirty="0"/>
              <a:t>Ý </a:t>
            </a:r>
            <a:r>
              <a:rPr lang="en-US" dirty="0" err="1"/>
              <a:t>tưởng</a:t>
            </a:r>
            <a:endParaRPr lang="en-US" dirty="0"/>
          </a:p>
          <a:p>
            <a:pPr marL="457200" indent="-457200" algn="l">
              <a:buAutoNum type="arabicPeriod"/>
            </a:pPr>
            <a:r>
              <a:rPr lang="en-US" dirty="0" err="1">
                <a:latin typeface="Lexend Deca" pitchFamily="2" charset="0"/>
                <a:cs typeface="Lexend Deca" pitchFamily="2" charset="0"/>
              </a:rPr>
              <a:t>Quy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trình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làm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việc</a:t>
            </a:r>
            <a:endParaRPr lang="en-US" dirty="0">
              <a:latin typeface="Lexend Deca" pitchFamily="2" charset="0"/>
              <a:cs typeface="Lexend Deca" pitchFamily="2" charset="0"/>
            </a:endParaRPr>
          </a:p>
          <a:p>
            <a:pPr marL="457200" indent="-457200" algn="l">
              <a:buAutoNum type="arabicPeriod"/>
            </a:pPr>
            <a:r>
              <a:rPr lang="en-US" dirty="0" err="1">
                <a:latin typeface="Lexend Deca" pitchFamily="2" charset="0"/>
                <a:cs typeface="Lexend Deca" pitchFamily="2" charset="0"/>
              </a:rPr>
              <a:t>Khai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thác</a:t>
            </a:r>
            <a:endParaRPr lang="en-US" dirty="0">
              <a:latin typeface="Lexend Deca" pitchFamily="2" charset="0"/>
              <a:cs typeface="Lexend Deca" pitchFamily="2" charset="0"/>
            </a:endParaRPr>
          </a:p>
          <a:p>
            <a:pPr marL="457200" indent="-457200" algn="l">
              <a:buAutoNum type="arabicPeriod"/>
            </a:pP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phá</a:t>
            </a:r>
            <a:endParaRPr lang="en-US" dirty="0"/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Lexend Deca" pitchFamily="2" charset="0"/>
                <a:cs typeface="Lexend Deca" pitchFamily="2" charset="0"/>
              </a:rPr>
              <a:t>Tiền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xử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lý</a:t>
            </a:r>
            <a:endParaRPr lang="en-US" dirty="0"/>
          </a:p>
          <a:p>
            <a:pPr marL="457200" indent="-457200" algn="l">
              <a:buAutoNum type="arabicPeriod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marL="457200" indent="-457200" algn="l">
              <a:buAutoNum type="arabicPeriod"/>
            </a:pPr>
            <a:r>
              <a:rPr lang="en-US" dirty="0" err="1">
                <a:latin typeface="Lexend Deca" pitchFamily="2" charset="0"/>
                <a:cs typeface="Lexend Deca" pitchFamily="2" charset="0"/>
              </a:rPr>
              <a:t>Tổng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kết</a:t>
            </a:r>
            <a:endParaRPr lang="en-US" dirty="0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95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phá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có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Do web update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đôn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798E2-7AE5-4D13-B0B9-3417DE46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080"/>
            <a:ext cx="12192000" cy="616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00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phá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ở content</a:t>
            </a: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thiếu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09115-FB38-417F-BDB0-0E991B50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585" y="3157462"/>
            <a:ext cx="5376829" cy="30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23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186" y="457200"/>
            <a:ext cx="3574761" cy="1600200"/>
          </a:xfrm>
        </p:spPr>
        <p:txBody>
          <a:bodyPr/>
          <a:lstStyle/>
          <a:p>
            <a:pPr algn="ctr"/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phá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3186" y="2209800"/>
            <a:ext cx="3574761" cy="3659188"/>
          </a:xfrm>
        </p:spPr>
        <p:txBody>
          <a:bodyPr>
            <a:normAutofit/>
          </a:bodyPr>
          <a:lstStyle/>
          <a:p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lớp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bố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cân</a:t>
            </a:r>
            <a:r>
              <a:rPr lang="en-US" sz="2400" dirty="0"/>
              <a:t> </a:t>
            </a:r>
            <a:r>
              <a:rPr lang="en-US" sz="2400" dirty="0" err="1"/>
              <a:t>xứng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2939FF-855C-4912-A871-C1B3CFD1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054" y="0"/>
            <a:ext cx="393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3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chia 2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</a:t>
            </a:r>
            <a:r>
              <a:rPr lang="en-US" dirty="0"/>
              <a:t>: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thiếu</a:t>
            </a:r>
            <a:endParaRPr lang="en-US" dirty="0"/>
          </a:p>
          <a:p>
            <a:pPr lvl="1"/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: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,...</a:t>
            </a:r>
          </a:p>
        </p:txBody>
      </p:sp>
    </p:spTree>
    <p:extLst>
      <p:ext uri="{BB962C8B-B14F-4D97-AF65-F5344CB8AC3E}">
        <p14:creationId xmlns:p14="http://schemas.microsoft.com/office/powerpoint/2010/main" val="3018732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vi-VN" b="0" i="0" dirty="0" err="1">
                <a:solidFill>
                  <a:srgbClr val="222222"/>
                </a:solidFill>
                <a:effectLst/>
              </a:rPr>
              <a:t>Unicode</a:t>
            </a:r>
            <a:r>
              <a:rPr lang="vi-VN" b="0" i="0" dirty="0">
                <a:solidFill>
                  <a:srgbClr val="222222"/>
                </a:solidFill>
                <a:effectLst/>
              </a:rPr>
              <a:t> có 2 kiểu: dựng sẵn và tổ hợp</a:t>
            </a:r>
          </a:p>
          <a:p>
            <a:pPr algn="l"/>
            <a:r>
              <a:rPr lang="vi-VN" b="0" i="0" dirty="0">
                <a:solidFill>
                  <a:srgbClr val="222222"/>
                </a:solidFill>
                <a:effectLst/>
              </a:rPr>
              <a:t>Ví dụ để hiển thị chữ ễ gồm có 2 cách:</a:t>
            </a:r>
          </a:p>
          <a:p>
            <a:pPr lvl="1"/>
            <a:r>
              <a:rPr lang="vi-VN" b="0" i="0" dirty="0">
                <a:solidFill>
                  <a:srgbClr val="222222"/>
                </a:solidFill>
                <a:effectLst/>
              </a:rPr>
              <a:t>Kết hợp ê + dấu   ̃ (tổ hợp là phương pháp cũ)</a:t>
            </a:r>
          </a:p>
          <a:p>
            <a:pPr lvl="1"/>
            <a:r>
              <a:rPr lang="vi-VN" b="0" i="0" dirty="0">
                <a:solidFill>
                  <a:srgbClr val="222222"/>
                </a:solidFill>
                <a:effectLst/>
              </a:rPr>
              <a:t>Dựng sẵn ễ trong bản chữ </a:t>
            </a:r>
            <a:r>
              <a:rPr lang="vi-VN" b="0" i="0" dirty="0" err="1">
                <a:solidFill>
                  <a:srgbClr val="222222"/>
                </a:solidFill>
                <a:effectLst/>
              </a:rPr>
              <a:t>unicode</a:t>
            </a:r>
            <a:r>
              <a:rPr lang="vi-VN" b="0" i="0" dirty="0">
                <a:solidFill>
                  <a:srgbClr val="222222"/>
                </a:solidFill>
                <a:effectLst/>
              </a:rPr>
              <a:t> (dựng sẵn)</a:t>
            </a:r>
          </a:p>
          <a:p>
            <a:pPr marL="0" indent="0">
              <a:buNone/>
            </a:pPr>
            <a:r>
              <a:rPr lang="vi-VN" sz="1600" b="0" i="0" dirty="0">
                <a:solidFill>
                  <a:srgbClr val="222222"/>
                </a:solidFill>
                <a:effectLst/>
              </a:rPr>
              <a:t>(</a:t>
            </a:r>
            <a:r>
              <a:rPr lang="vi-VN" sz="1600" b="0" i="0" dirty="0" err="1">
                <a:solidFill>
                  <a:srgbClr val="222222"/>
                </a:solidFill>
                <a:effectLst/>
              </a:rPr>
              <a:t>source</a:t>
            </a:r>
            <a:r>
              <a:rPr lang="vi-VN" sz="1600" b="0" i="0" dirty="0">
                <a:solidFill>
                  <a:srgbClr val="222222"/>
                </a:solidFill>
                <a:effectLst/>
              </a:rPr>
              <a:t>: </a:t>
            </a:r>
            <a:r>
              <a:rPr lang="vi-VN" sz="1600" b="0" i="0" dirty="0">
                <a:solidFill>
                  <a:srgbClr val="222222"/>
                </a:solidFill>
                <a:effectLst/>
                <a:hlinkClick r:id="rId2"/>
              </a:rPr>
              <a:t>https://fontviet.com/khac-biet-giua-unicode-to-hop-va-unicode-dung-san/</a:t>
            </a:r>
            <a:r>
              <a:rPr lang="vi-VN" sz="1600" b="0" i="0" dirty="0">
                <a:solidFill>
                  <a:srgbClr val="222222"/>
                </a:solidFill>
                <a:effectLst/>
              </a:rPr>
              <a:t>)</a:t>
            </a:r>
          </a:p>
          <a:p>
            <a:endParaRPr lang="vi-VN" dirty="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vi-VN" b="0" i="0" dirty="0">
                <a:solidFill>
                  <a:srgbClr val="222222"/>
                </a:solidFill>
                <a:effectLst/>
              </a:rPr>
              <a:t>Chuẩn hóa </a:t>
            </a:r>
            <a:r>
              <a:rPr lang="vi-VN" b="0" i="0" dirty="0" err="1">
                <a:solidFill>
                  <a:srgbClr val="222222"/>
                </a:solidFill>
                <a:effectLst/>
              </a:rPr>
              <a:t>unicode</a:t>
            </a:r>
            <a:r>
              <a:rPr lang="vi-VN" b="0" i="0" dirty="0">
                <a:solidFill>
                  <a:srgbClr val="222222"/>
                </a:solidFill>
                <a:effectLst/>
              </a:rPr>
              <a:t>: sử dụng thư viện có sẵn của </a:t>
            </a:r>
            <a:r>
              <a:rPr lang="vi-VN" b="0" i="0" dirty="0" err="1">
                <a:solidFill>
                  <a:srgbClr val="222222"/>
                </a:solidFill>
                <a:effectLst/>
              </a:rPr>
              <a:t>python</a:t>
            </a:r>
            <a:endParaRPr lang="vi-VN" b="0" i="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3628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có 2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dấu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 (</a:t>
            </a:r>
            <a:r>
              <a:rPr lang="en-US" dirty="0" err="1"/>
              <a:t>dùng</a:t>
            </a:r>
            <a:r>
              <a:rPr lang="en-US" dirty="0"/>
              <a:t> code có </a:t>
            </a:r>
            <a:r>
              <a:rPr lang="en-US" dirty="0" err="1"/>
              <a:t>sẵn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D2633-C1F0-43DA-8789-FE749078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857" y="3078649"/>
            <a:ext cx="5432287" cy="2716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F8E78-B5BE-4EC6-874C-189E5C0CD754}"/>
              </a:ext>
            </a:extLst>
          </p:cNvPr>
          <p:cNvSpPr txBox="1"/>
          <p:nvPr/>
        </p:nvSpPr>
        <p:spPr>
          <a:xfrm>
            <a:off x="6540500" y="5646516"/>
            <a:ext cx="2328863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Lexend Deca" pitchFamily="2" charset="0"/>
                <a:cs typeface="Lexend Deca" pitchFamily="2" charset="0"/>
              </a:rPr>
              <a:t>(</a:t>
            </a:r>
            <a:r>
              <a:rPr lang="en-US" i="1" dirty="0" err="1">
                <a:latin typeface="Lexend Deca" pitchFamily="2" charset="0"/>
                <a:cs typeface="Lexend Deca" pitchFamily="2" charset="0"/>
              </a:rPr>
              <a:t>nguồn</a:t>
            </a:r>
            <a:r>
              <a:rPr lang="en-US" i="1" dirty="0">
                <a:latin typeface="Lexend Deca" pitchFamily="2" charset="0"/>
                <a:cs typeface="Lexend Deca" pitchFamily="2" charset="0"/>
              </a:rPr>
              <a:t>: Wikipedia)</a:t>
            </a:r>
            <a:endParaRPr lang="vi-VN" i="1" dirty="0">
              <a:latin typeface="Lexend Deca" pitchFamily="2" charset="0"/>
              <a:cs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11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“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: “</a:t>
            </a:r>
            <a:r>
              <a:rPr lang="en-US" dirty="0" err="1"/>
              <a:t>học</a:t>
            </a:r>
            <a:r>
              <a:rPr lang="en-US" dirty="0"/>
              <a:t>” x 3 + “</a:t>
            </a:r>
            <a:r>
              <a:rPr lang="en-US" dirty="0" err="1"/>
              <a:t>sinh</a:t>
            </a:r>
            <a:r>
              <a:rPr lang="en-US" dirty="0"/>
              <a:t>” x 2</a:t>
            </a:r>
          </a:p>
          <a:p>
            <a:pPr lvl="1"/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: “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” + “</a:t>
            </a:r>
            <a:r>
              <a:rPr lang="en-US" dirty="0" err="1"/>
              <a:t>học</a:t>
            </a:r>
            <a:r>
              <a:rPr lang="en-US" dirty="0"/>
              <a:t>” + “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”</a:t>
            </a:r>
          </a:p>
          <a:p>
            <a:pPr marL="457200" lvl="1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có </a:t>
            </a:r>
            <a:r>
              <a:rPr lang="en-US" dirty="0" err="1"/>
              <a:t>sẵn</a:t>
            </a:r>
            <a:r>
              <a:rPr lang="en-US" dirty="0"/>
              <a:t> (</a:t>
            </a:r>
            <a:r>
              <a:rPr lang="en-US" dirty="0" err="1"/>
              <a:t>pyvi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6944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Stopword</a:t>
            </a:r>
            <a:r>
              <a:rPr lang="en-US" dirty="0"/>
              <a:t> (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bản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dù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kệ</a:t>
            </a:r>
            <a:r>
              <a:rPr lang="en-US" dirty="0"/>
              <a:t> </a:t>
            </a: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anh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kệ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bộ </a:t>
            </a:r>
            <a:r>
              <a:rPr lang="en-US" dirty="0" err="1"/>
              <a:t>stopword</a:t>
            </a:r>
            <a:r>
              <a:rPr lang="en-US" dirty="0"/>
              <a:t> có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lọc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(.,|@&gt;...),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in </a:t>
            </a:r>
            <a:r>
              <a:rPr lang="en-US" dirty="0" err="1"/>
              <a:t>thường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18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/>
          <a:lstStyle/>
          <a:p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bản (string) </a:t>
            </a:r>
            <a:r>
              <a:rPr lang="en-US" dirty="0" err="1"/>
              <a:t>về</a:t>
            </a:r>
            <a:r>
              <a:rPr lang="en-US" dirty="0"/>
              <a:t> vector TF-IDF (</a:t>
            </a:r>
            <a:r>
              <a:rPr lang="en-US" dirty="0" err="1"/>
              <a:t>số</a:t>
            </a:r>
            <a:r>
              <a:rPr lang="en-US" dirty="0"/>
              <a:t>)</a:t>
            </a:r>
          </a:p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LabelEncoder</a:t>
            </a:r>
            <a:r>
              <a:rPr lang="en-US" dirty="0"/>
              <a:t>)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Chi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vector TF-IDF.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075C193-DC90-4AFA-A716-30DF501B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709" y="1825624"/>
            <a:ext cx="435133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2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có 127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18 </a:t>
            </a:r>
            <a:r>
              <a:rPr lang="en-US" dirty="0" err="1"/>
              <a:t>lớp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36211-F935-43A8-8FBF-4F4F98AC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103" y="2896162"/>
            <a:ext cx="5971794" cy="32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7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0883-2B13-4A49-B552-25325EC2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8A342-537F-4A53-AD53-14D01F922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9203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5%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</a:t>
            </a:r>
          </a:p>
          <a:p>
            <a:r>
              <a:rPr lang="en-US" dirty="0"/>
              <a:t>Naive Bayes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Logistic Regression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bagging</a:t>
            </a:r>
          </a:p>
          <a:p>
            <a:r>
              <a:rPr lang="en-US" dirty="0"/>
              <a:t>Neuron Network</a:t>
            </a:r>
          </a:p>
          <a:p>
            <a:r>
              <a:rPr lang="en-US" dirty="0"/>
              <a:t>Neuron Network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bagging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Do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có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dù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(</a:t>
            </a:r>
            <a:r>
              <a:rPr lang="en-US" dirty="0" err="1"/>
              <a:t>ngưỡng</a:t>
            </a:r>
            <a:r>
              <a:rPr lang="en-US" dirty="0"/>
              <a:t> max(10, 0.1%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695566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6" y="457200"/>
            <a:ext cx="3932237" cy="1600200"/>
          </a:xfrm>
        </p:spPr>
        <p:txBody>
          <a:bodyPr/>
          <a:lstStyle/>
          <a:p>
            <a:pPr algn="ctr"/>
            <a:r>
              <a:rPr lang="en-US" dirty="0"/>
              <a:t>Naive Bayes </a:t>
            </a:r>
            <a:br>
              <a:rPr lang="en-US" dirty="0"/>
            </a:br>
            <a:r>
              <a:rPr lang="en-US" dirty="0"/>
              <a:t>(5% data)</a:t>
            </a:r>
            <a:endParaRPr lang="vi-V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CB05E5-566A-4E13-B367-53A829FB987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6246"/>
            <a:ext cx="2967441" cy="3682741"/>
          </a:xfrm>
        </p:spPr>
        <p:txBody>
          <a:bodyPr>
            <a:norm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 &lt;1s</a:t>
            </a:r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train: 77.35%</a:t>
            </a:r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validate: 74.63%</a:t>
            </a:r>
          </a:p>
          <a:p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P</a:t>
            </a:r>
            <a:r>
              <a:rPr lang="vi-VN" dirty="0" err="1"/>
              <a:t>redict</a:t>
            </a:r>
            <a:r>
              <a:rPr lang="vi-VN" dirty="0"/>
              <a:t> có xu hướng tập trung vào </a:t>
            </a:r>
            <a:r>
              <a:rPr lang="vi-VN" dirty="0" err="1"/>
              <a:t>class</a:t>
            </a:r>
            <a:r>
              <a:rPr lang="vi-VN" dirty="0"/>
              <a:t> "thời sự trong nước“</a:t>
            </a:r>
            <a:endParaRPr lang="en-US" dirty="0"/>
          </a:p>
          <a:p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Class “</a:t>
            </a:r>
            <a:r>
              <a:rPr lang="en-US" dirty="0" err="1"/>
              <a:t>xe</a:t>
            </a:r>
            <a:r>
              <a:rPr lang="en-US" dirty="0"/>
              <a:t>”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sai</a:t>
            </a:r>
            <a:r>
              <a:rPr lang="en-US" dirty="0"/>
              <a:t> 100%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48202634-1EBB-45A5-9843-C695302AD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3" y="0"/>
            <a:ext cx="7926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564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Naive Bayes (5%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7233" cy="4351338"/>
          </a:xfrm>
        </p:spPr>
        <p:txBody>
          <a:bodyPr/>
          <a:lstStyle/>
          <a:p>
            <a:r>
              <a:rPr lang="en-US" dirty="0"/>
              <a:t>R</a:t>
            </a:r>
            <a:r>
              <a:rPr lang="vi-VN" dirty="0"/>
              <a:t>ất nhanh </a:t>
            </a:r>
            <a:r>
              <a:rPr lang="en-US" dirty="0" err="1"/>
              <a:t>nhưng</a:t>
            </a:r>
            <a:r>
              <a:rPr lang="vi-VN" dirty="0"/>
              <a:t> kết quả kém nhất</a:t>
            </a:r>
            <a:endParaRPr lang="en-US" dirty="0"/>
          </a:p>
          <a:p>
            <a:r>
              <a:rPr lang="en-US" dirty="0"/>
              <a:t>P</a:t>
            </a:r>
            <a:r>
              <a:rPr lang="vi-VN" dirty="0" err="1"/>
              <a:t>redict</a:t>
            </a:r>
            <a:r>
              <a:rPr lang="vi-VN" dirty="0"/>
              <a:t> có xu hướng tập trung vào </a:t>
            </a:r>
            <a:r>
              <a:rPr lang="vi-VN" dirty="0" err="1"/>
              <a:t>class</a:t>
            </a:r>
            <a:r>
              <a:rPr lang="vi-VN" dirty="0"/>
              <a:t> "thời sự trong nước"</a:t>
            </a:r>
            <a:endParaRPr lang="en-US" dirty="0"/>
          </a:p>
          <a:p>
            <a:r>
              <a:rPr lang="en-US" dirty="0"/>
              <a:t>Class “</a:t>
            </a:r>
            <a:r>
              <a:rPr lang="en-US" dirty="0" err="1"/>
              <a:t>xe</a:t>
            </a:r>
            <a:r>
              <a:rPr lang="en-US" dirty="0"/>
              <a:t>”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100%</a:t>
            </a:r>
            <a:endParaRPr lang="vi-VN" dirty="0"/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D</a:t>
            </a:r>
            <a:r>
              <a:rPr lang="vi-VN" dirty="0"/>
              <a:t>ễ hiểu vì</a:t>
            </a:r>
            <a:r>
              <a:rPr lang="en-US" dirty="0"/>
              <a:t>:</a:t>
            </a:r>
            <a:r>
              <a:rPr lang="vi-VN" dirty="0"/>
              <a:t> 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vi-VN" dirty="0"/>
              <a:t>ập dữ liệu khá nhỏ so với số lượng thuộc tính tạo bởi TF-IDF</a:t>
            </a:r>
            <a:r>
              <a:rPr lang="en-US" dirty="0"/>
              <a:t> (</a:t>
            </a:r>
            <a:r>
              <a:rPr lang="en-US" dirty="0" err="1"/>
              <a:t>hơn</a:t>
            </a:r>
            <a:r>
              <a:rPr lang="en-US" dirty="0"/>
              <a:t> 10.000)</a:t>
            </a:r>
          </a:p>
          <a:p>
            <a:pPr lvl="1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vi-VN" dirty="0"/>
              <a:t>bị lệch khá là nặng về vài lớp chiếm đa số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244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6" y="457200"/>
            <a:ext cx="3932237" cy="1600200"/>
          </a:xfrm>
        </p:spPr>
        <p:txBody>
          <a:bodyPr/>
          <a:lstStyle/>
          <a:p>
            <a:pPr algn="ctr"/>
            <a:r>
              <a:rPr lang="en-US" dirty="0"/>
              <a:t>Logistic Regress_</a:t>
            </a:r>
            <a:br>
              <a:rPr lang="en-US" dirty="0"/>
            </a:br>
            <a:r>
              <a:rPr lang="en-US" dirty="0"/>
              <a:t>(5%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6246"/>
            <a:ext cx="2967441" cy="3682741"/>
          </a:xfrm>
        </p:spPr>
        <p:txBody>
          <a:bodyPr>
            <a:norm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 10-15s</a:t>
            </a:r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train: 87.68%</a:t>
            </a:r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validate: 81.78%</a:t>
            </a:r>
          </a:p>
          <a:p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endParaRPr lang="en-US" dirty="0"/>
          </a:p>
          <a:p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ngờ</a:t>
            </a:r>
            <a:r>
              <a:rPr lang="en-US" dirty="0"/>
              <a:t> </a:t>
            </a:r>
            <a:r>
              <a:rPr lang="en-US" dirty="0" err="1"/>
              <a:t>lắm</a:t>
            </a:r>
            <a:r>
              <a:rPr lang="en-US" dirty="0"/>
              <a:t>)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93D53042-9555-49B7-B2F9-208A5B7C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705" y="0"/>
            <a:ext cx="787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46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6" y="457200"/>
            <a:ext cx="3932237" cy="1600200"/>
          </a:xfrm>
        </p:spPr>
        <p:txBody>
          <a:bodyPr/>
          <a:lstStyle/>
          <a:p>
            <a:pPr algn="ctr"/>
            <a:r>
              <a:rPr lang="en-US" dirty="0"/>
              <a:t>Neuron Network</a:t>
            </a:r>
            <a:br>
              <a:rPr lang="en-US" dirty="0"/>
            </a:br>
            <a:r>
              <a:rPr lang="en-US" dirty="0"/>
              <a:t>(5%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6246"/>
            <a:ext cx="2967441" cy="3682741"/>
          </a:xfrm>
        </p:spPr>
        <p:txBody>
          <a:bodyPr>
            <a:norm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 ~26s</a:t>
            </a:r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train: 100%</a:t>
            </a:r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validate: 78.37%</a:t>
            </a:r>
          </a:p>
          <a:p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C</a:t>
            </a:r>
            <a:r>
              <a:rPr lang="vi-VN" dirty="0" err="1"/>
              <a:t>hạy</a:t>
            </a:r>
            <a:r>
              <a:rPr lang="vi-VN" dirty="0"/>
              <a:t> chậm (gấp 2 lần </a:t>
            </a:r>
            <a:r>
              <a:rPr lang="vi-VN" dirty="0" err="1"/>
              <a:t>logistic</a:t>
            </a:r>
            <a:r>
              <a:rPr lang="vi-VN" dirty="0"/>
              <a:t>) mà lại bị </a:t>
            </a:r>
            <a:r>
              <a:rPr lang="vi-VN" dirty="0" err="1"/>
              <a:t>overfit</a:t>
            </a:r>
            <a:endParaRPr lang="vi-VN" dirty="0"/>
          </a:p>
          <a:p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vi-VN" dirty="0"/>
              <a:t>Mô hình </a:t>
            </a:r>
            <a:r>
              <a:rPr lang="vi-VN" dirty="0" err="1"/>
              <a:t>neuron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 học "tốt quá" mà lại gặp dữ liệu khá thưa :v</a:t>
            </a:r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508981F5-5261-404D-8101-962D1DB4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191" y="0"/>
            <a:ext cx="7926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318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Phương </a:t>
            </a:r>
            <a:r>
              <a:rPr lang="en-US" dirty="0" err="1"/>
              <a:t>pháp</a:t>
            </a:r>
            <a:r>
              <a:rPr lang="en-US" dirty="0"/>
              <a:t> Bagging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, </a:t>
            </a:r>
            <a:r>
              <a:rPr lang="en-US" dirty="0" err="1"/>
              <a:t>lấy</a:t>
            </a:r>
            <a:r>
              <a:rPr lang="en-US" dirty="0"/>
              <a:t> n samples (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một</a:t>
            </a:r>
            <a:r>
              <a:rPr lang="en-US" dirty="0"/>
              <a:t> model </a:t>
            </a:r>
            <a:r>
              <a:rPr lang="en-US" dirty="0" err="1"/>
              <a:t>gộp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“</a:t>
            </a:r>
            <a:r>
              <a:rPr lang="en-US" dirty="0" err="1"/>
              <a:t>phiếu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” </a:t>
            </a:r>
            <a:r>
              <a:rPr lang="en-US" dirty="0" err="1"/>
              <a:t>của</a:t>
            </a:r>
            <a:r>
              <a:rPr lang="en-US" dirty="0"/>
              <a:t> n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sz="2000" dirty="0"/>
              <a:t>The bagged classifier often has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significantly greater accuracy than a single classifier</a:t>
            </a:r>
            <a:r>
              <a:rPr lang="en-US" dirty="0"/>
              <a:t> </a:t>
            </a:r>
            <a:r>
              <a:rPr lang="en-US" sz="2000" dirty="0"/>
              <a:t>derived from D, the original training data</a:t>
            </a:r>
            <a:r>
              <a:rPr lang="en-US" dirty="0"/>
              <a:t>. </a:t>
            </a:r>
            <a:r>
              <a:rPr lang="en-US" sz="2000" dirty="0"/>
              <a:t>It will not be considerably worse and is </a:t>
            </a:r>
            <a:r>
              <a:rPr lang="en-US" dirty="0">
                <a:solidFill>
                  <a:srgbClr val="FFC000"/>
                </a:solidFill>
              </a:rPr>
              <a:t>more robust to the effects of noisy data and overfitting</a:t>
            </a:r>
            <a:r>
              <a:rPr lang="en-US" dirty="0"/>
              <a:t>. </a:t>
            </a:r>
            <a:r>
              <a:rPr lang="en-US" sz="2000" dirty="0"/>
              <a:t>The increased accuracy occurs because the composite model reduces the variance of the individual classifiers.</a:t>
            </a:r>
            <a:r>
              <a:rPr lang="en-US" dirty="0"/>
              <a:t>” </a:t>
            </a:r>
          </a:p>
          <a:p>
            <a:pPr marL="0" indent="0" algn="r">
              <a:buNone/>
            </a:pPr>
            <a:r>
              <a:rPr lang="en-US" sz="2000" i="1" dirty="0"/>
              <a:t>– “Data Mining Concepts and Techniques” - </a:t>
            </a:r>
            <a:r>
              <a:rPr lang="en-US" sz="2000" i="1" dirty="0" err="1"/>
              <a:t>J.Han</a:t>
            </a:r>
            <a:r>
              <a:rPr lang="en-US" sz="2000" i="1" dirty="0"/>
              <a:t> (2012)</a:t>
            </a:r>
          </a:p>
        </p:txBody>
      </p:sp>
    </p:spTree>
    <p:extLst>
      <p:ext uri="{BB962C8B-B14F-4D97-AF65-F5344CB8AC3E}">
        <p14:creationId xmlns:p14="http://schemas.microsoft.com/office/powerpoint/2010/main" val="3051488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6" y="457200"/>
            <a:ext cx="3932237" cy="1600200"/>
          </a:xfrm>
        </p:spPr>
        <p:txBody>
          <a:bodyPr/>
          <a:lstStyle/>
          <a:p>
            <a:pPr algn="ctr"/>
            <a:r>
              <a:rPr lang="en-US" dirty="0"/>
              <a:t>Bagging</a:t>
            </a:r>
            <a:br>
              <a:rPr lang="en-US" dirty="0"/>
            </a:br>
            <a:r>
              <a:rPr lang="en-US" dirty="0"/>
              <a:t>Logistic Regress_</a:t>
            </a:r>
            <a:br>
              <a:rPr lang="en-US" dirty="0"/>
            </a:br>
            <a:r>
              <a:rPr lang="en-US" dirty="0"/>
              <a:t>(5%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6246"/>
            <a:ext cx="2967441" cy="3682741"/>
          </a:xfrm>
        </p:spPr>
        <p:txBody>
          <a:bodyPr>
            <a:norm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 ~1p30s</a:t>
            </a:r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train: 80.57%</a:t>
            </a:r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validate: 78.41%</a:t>
            </a:r>
          </a:p>
          <a:p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T</a:t>
            </a:r>
            <a:r>
              <a:rPr lang="vi-VN" dirty="0"/>
              <a:t>hời gian chạy gấp lên xấp sỉ số lượng </a:t>
            </a:r>
            <a:r>
              <a:rPr lang="vi-VN" dirty="0" err="1"/>
              <a:t>estimator</a:t>
            </a:r>
            <a:r>
              <a:rPr lang="en-US" dirty="0"/>
              <a:t> (</a:t>
            </a:r>
            <a:r>
              <a:rPr lang="en-US" dirty="0" err="1"/>
              <a:t>gấp</a:t>
            </a:r>
            <a:r>
              <a:rPr lang="en-US" dirty="0"/>
              <a:t> 10)</a:t>
            </a:r>
          </a:p>
          <a:p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T</a:t>
            </a:r>
            <a:r>
              <a:rPr lang="vi-VN" dirty="0" err="1"/>
              <a:t>ại</a:t>
            </a:r>
            <a:r>
              <a:rPr lang="vi-VN" dirty="0"/>
              <a:t> lớp có số lượng ít như "xe“</a:t>
            </a:r>
            <a:r>
              <a:rPr lang="en-US" dirty="0"/>
              <a:t> </a:t>
            </a:r>
            <a:r>
              <a:rPr lang="vi-VN" dirty="0"/>
              <a:t>dự đoán sai hoàn toà</a:t>
            </a:r>
            <a:r>
              <a:rPr lang="en-US" dirty="0"/>
              <a:t>n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04A90648-394A-474B-8806-C2B06F82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817" y="0"/>
            <a:ext cx="7926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867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Bagging Logistic Regression</a:t>
            </a:r>
            <a:br>
              <a:rPr lang="en-US" dirty="0"/>
            </a:br>
            <a:r>
              <a:rPr lang="en-US" dirty="0"/>
              <a:t>(5%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vi-VN" dirty="0"/>
              <a:t>hời gian chạy gấp lên xấp sỉ số lượng </a:t>
            </a:r>
            <a:r>
              <a:rPr lang="vi-VN" dirty="0" err="1"/>
              <a:t>estimator</a:t>
            </a:r>
            <a:r>
              <a:rPr lang="en-US" dirty="0"/>
              <a:t> (</a:t>
            </a:r>
            <a:r>
              <a:rPr lang="en-US" dirty="0" err="1"/>
              <a:t>gấp</a:t>
            </a:r>
            <a:r>
              <a:rPr lang="en-US" dirty="0"/>
              <a:t> 10)</a:t>
            </a:r>
          </a:p>
          <a:p>
            <a:r>
              <a:rPr lang="en-US" dirty="0"/>
              <a:t>T</a:t>
            </a:r>
            <a:r>
              <a:rPr lang="vi-VN" dirty="0" err="1"/>
              <a:t>ại</a:t>
            </a:r>
            <a:r>
              <a:rPr lang="vi-VN" dirty="0"/>
              <a:t> lớp có số lượng ít như "xe“</a:t>
            </a:r>
            <a:r>
              <a:rPr lang="en-US" dirty="0"/>
              <a:t> </a:t>
            </a:r>
            <a:r>
              <a:rPr lang="vi-VN" dirty="0"/>
              <a:t>dự đoán sai hoàn toà</a:t>
            </a:r>
            <a:r>
              <a:rPr lang="en-US" dirty="0"/>
              <a:t>n</a:t>
            </a: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vi-VN" dirty="0" err="1"/>
              <a:t>Bagging</a:t>
            </a:r>
            <a:r>
              <a:rPr lang="vi-VN" dirty="0"/>
              <a:t> chia nhỏ dữ liệu ra cho 10 mô hình cùng học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D</a:t>
            </a:r>
            <a:r>
              <a:rPr lang="vi-VN" dirty="0"/>
              <a:t>ữ liệu đã nhỏ sẵn nay còn nhỏ hơn. Việc bị </a:t>
            </a:r>
            <a:r>
              <a:rPr lang="vi-VN" dirty="0" err="1"/>
              <a:t>fit</a:t>
            </a:r>
            <a:r>
              <a:rPr lang="vi-VN" dirty="0"/>
              <a:t> vào một vài lớp chiếm đa số là không thể tránh khỏi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9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6" y="457200"/>
            <a:ext cx="3932237" cy="1600200"/>
          </a:xfrm>
        </p:spPr>
        <p:txBody>
          <a:bodyPr/>
          <a:lstStyle/>
          <a:p>
            <a:pPr algn="ctr"/>
            <a:r>
              <a:rPr lang="en-US" dirty="0"/>
              <a:t>Bagging</a:t>
            </a:r>
            <a:br>
              <a:rPr lang="en-US" dirty="0"/>
            </a:br>
            <a:r>
              <a:rPr lang="en-US" dirty="0"/>
              <a:t>Neuron Net_</a:t>
            </a:r>
            <a:br>
              <a:rPr lang="en-US" dirty="0"/>
            </a:br>
            <a:r>
              <a:rPr lang="en-US" dirty="0"/>
              <a:t>(5%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6246"/>
            <a:ext cx="2967441" cy="3682741"/>
          </a:xfrm>
        </p:spPr>
        <p:txBody>
          <a:bodyPr>
            <a:norm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 ~40s</a:t>
            </a:r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train: 86.27%</a:t>
            </a:r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validate: 81.18%</a:t>
            </a:r>
          </a:p>
          <a:p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T</a:t>
            </a:r>
            <a:r>
              <a:rPr lang="vi-VN" dirty="0"/>
              <a:t>ốc độ chạy chậm gấp đôi so với </a:t>
            </a:r>
            <a:r>
              <a:rPr lang="vi-VN" dirty="0" err="1"/>
              <a:t>neuron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 </a:t>
            </a:r>
            <a:endParaRPr lang="en-US" dirty="0"/>
          </a:p>
          <a:p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T</a:t>
            </a:r>
            <a:r>
              <a:rPr lang="vi-VN" dirty="0" err="1"/>
              <a:t>ại</a:t>
            </a:r>
            <a:r>
              <a:rPr lang="vi-VN" dirty="0"/>
              <a:t> lớp có số lượng ít như "xe“</a:t>
            </a:r>
            <a:r>
              <a:rPr lang="en-US" dirty="0"/>
              <a:t> </a:t>
            </a:r>
            <a:r>
              <a:rPr lang="vi-VN" dirty="0"/>
              <a:t>dự đoán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 neuron network </a:t>
            </a:r>
            <a:r>
              <a:rPr lang="en-US" dirty="0" err="1"/>
              <a:t>thuần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83FD499-2919-495B-A0B6-A97BF8AA5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27" y="0"/>
            <a:ext cx="7926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68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Bagging Neuron Network</a:t>
            </a:r>
            <a:br>
              <a:rPr lang="en-US" dirty="0"/>
            </a:br>
            <a:r>
              <a:rPr lang="en-US" dirty="0"/>
              <a:t>(5%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vi-VN" dirty="0"/>
              <a:t>ốc độ chạy chậm gấp đôi so với </a:t>
            </a:r>
            <a:r>
              <a:rPr lang="vi-VN" dirty="0" err="1"/>
              <a:t>neuron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 trước nhưng lại</a:t>
            </a:r>
            <a:r>
              <a:rPr lang="en-US" dirty="0"/>
              <a:t> </a:t>
            </a:r>
            <a:r>
              <a:rPr lang="vi-VN" dirty="0"/>
              <a:t>cho độ chính xác cao ngang mô hình </a:t>
            </a:r>
            <a:r>
              <a:rPr lang="vi-VN" dirty="0" err="1"/>
              <a:t>logistic</a:t>
            </a:r>
            <a:endParaRPr lang="en-US" dirty="0"/>
          </a:p>
          <a:p>
            <a:r>
              <a:rPr lang="en-US" dirty="0"/>
              <a:t>T</a:t>
            </a:r>
            <a:r>
              <a:rPr lang="vi-VN" dirty="0" err="1"/>
              <a:t>ại</a:t>
            </a:r>
            <a:r>
              <a:rPr lang="vi-VN" dirty="0"/>
              <a:t> lớp có số lượng ít như "xe“</a:t>
            </a:r>
            <a:r>
              <a:rPr lang="en-US" dirty="0"/>
              <a:t> </a:t>
            </a:r>
            <a:r>
              <a:rPr lang="vi-VN" dirty="0"/>
              <a:t>dự đoán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 neuron network </a:t>
            </a:r>
            <a:r>
              <a:rPr lang="en-US" dirty="0" err="1"/>
              <a:t>thuần</a:t>
            </a:r>
            <a:endParaRPr lang="vi-VN" dirty="0"/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B</a:t>
            </a:r>
            <a:r>
              <a:rPr lang="vi-VN" dirty="0" err="1"/>
              <a:t>agging</a:t>
            </a:r>
            <a:r>
              <a:rPr lang="vi-VN" dirty="0"/>
              <a:t> biến bất lợi của </a:t>
            </a:r>
            <a:r>
              <a:rPr lang="vi-VN" dirty="0" err="1"/>
              <a:t>neuron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vi-VN" dirty="0"/>
              <a:t>là dễ bị </a:t>
            </a:r>
            <a:r>
              <a:rPr lang="vi-VN" dirty="0" err="1"/>
              <a:t>overfit</a:t>
            </a:r>
            <a:r>
              <a:rPr lang="vi-VN" dirty="0"/>
              <a:t> khi dữ liệu ít thành lợi thế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/>
              <a:t>L</a:t>
            </a:r>
            <a:r>
              <a:rPr lang="vi-VN" dirty="0" err="1"/>
              <a:t>ớp</a:t>
            </a:r>
            <a:r>
              <a:rPr lang="vi-VN" dirty="0"/>
              <a:t> có số mẫu rất thấp như là "xe" được dự đoán tốt hơn, những lớp còn lại vẫn giữ được khả năng dự đoán chứ không bị giảm đi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3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17AE-8859-4895-A967-1F271D97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Ý </a:t>
            </a:r>
            <a:r>
              <a:rPr lang="en-US" dirty="0" err="1"/>
              <a:t>tưởng</a:t>
            </a:r>
            <a:endParaRPr lang="vi-VN" dirty="0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3A0C-9628-4EDC-8B75-0F18BFBED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exend Deca" pitchFamily="2" charset="0"/>
                <a:cs typeface="Lexend Deca" pitchFamily="2" charset="0"/>
              </a:rPr>
              <a:t>Đề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tài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có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thể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làm</a:t>
            </a:r>
            <a:r>
              <a:rPr lang="en-US" dirty="0"/>
              <a:t>? </a:t>
            </a:r>
            <a:r>
              <a:rPr lang="en-US" dirty="0" err="1"/>
              <a:t>Nội</a:t>
            </a:r>
            <a:r>
              <a:rPr lang="en-US" dirty="0"/>
              <a:t> dung có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Nhiều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endParaRPr lang="en-US" dirty="0"/>
          </a:p>
          <a:p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parse HTML (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), API ($$$)</a:t>
            </a:r>
          </a:p>
        </p:txBody>
      </p:sp>
    </p:spTree>
    <p:extLst>
      <p:ext uri="{BB962C8B-B14F-4D97-AF65-F5344CB8AC3E}">
        <p14:creationId xmlns:p14="http://schemas.microsoft.com/office/powerpoint/2010/main" val="2089239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SVM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Neuron Network</a:t>
            </a:r>
          </a:p>
          <a:p>
            <a:r>
              <a:rPr lang="en-US" dirty="0" err="1"/>
              <a:t>Chọn</a:t>
            </a:r>
            <a:r>
              <a:rPr lang="en-US" dirty="0"/>
              <a:t> 3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Naive Bayes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Bagging Neuron Network</a:t>
            </a:r>
          </a:p>
        </p:txBody>
      </p:sp>
    </p:spTree>
    <p:extLst>
      <p:ext uri="{BB962C8B-B14F-4D97-AF65-F5344CB8AC3E}">
        <p14:creationId xmlns:p14="http://schemas.microsoft.com/office/powerpoint/2010/main" val="2144853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FBFB-058F-473D-B2AF-96DCE3D3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br>
              <a:rPr lang="en-US" dirty="0"/>
            </a:br>
            <a:r>
              <a:rPr lang="en-US" dirty="0"/>
              <a:t>(có chia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70/30)</a:t>
            </a:r>
            <a:endParaRPr lang="vi-V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ADE5E3E-B409-498B-8476-9B99DC1DCB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741697"/>
              </p:ext>
            </p:extLst>
          </p:nvPr>
        </p:nvGraphicFramePr>
        <p:xfrm>
          <a:off x="838200" y="1825625"/>
          <a:ext cx="10515600" cy="1622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70871378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935541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072927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58670646"/>
                    </a:ext>
                  </a:extLst>
                </a:gridCol>
              </a:tblGrid>
              <a:tr h="510251">
                <a:tc>
                  <a:txBody>
                    <a:bodyPr/>
                    <a:lstStyle/>
                    <a:p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Naive Bayes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Logistic Regression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Bagging NN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425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Thời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gian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chạy</a:t>
                      </a:r>
                      <a:endParaRPr lang="vi-VN" dirty="0">
                        <a:solidFill>
                          <a:schemeClr val="bg1"/>
                        </a:solidFill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2.6s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3p08s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12p34s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83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Đánh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giá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tập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 train</a:t>
                      </a:r>
                      <a:endParaRPr lang="vi-VN" dirty="0">
                        <a:solidFill>
                          <a:schemeClr val="bg1"/>
                        </a:solidFill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76.52%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81.18%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80.80%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138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Đánh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giá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tập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Lexend Deca" pitchFamily="2" charset="0"/>
                          <a:cs typeface="Lexend Deca" pitchFamily="2" charset="0"/>
                        </a:rPr>
                        <a:t> validate</a:t>
                      </a:r>
                      <a:endParaRPr lang="vi-VN" dirty="0">
                        <a:solidFill>
                          <a:schemeClr val="bg1"/>
                        </a:solidFill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76.22%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79.73%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exend Deca" pitchFamily="2" charset="0"/>
                          <a:cs typeface="Lexend Deca" pitchFamily="2" charset="0"/>
                        </a:rPr>
                        <a:t>79.57%</a:t>
                      </a:r>
                      <a:endParaRPr lang="vi-VN" dirty="0">
                        <a:latin typeface="Lexend Deca" pitchFamily="2" charset="0"/>
                        <a:cs typeface="Lexend De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465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9106465-7A42-46F4-BCB2-51CC201BAD9C}"/>
              </a:ext>
            </a:extLst>
          </p:cNvPr>
          <p:cNvSpPr txBox="1"/>
          <p:nvPr/>
        </p:nvSpPr>
        <p:spPr>
          <a:xfrm>
            <a:off x="838200" y="3709262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Lexend Deca" pitchFamily="2" charset="0"/>
                <a:cs typeface="Lexend Deca" pitchFamily="2" charset="0"/>
              </a:rPr>
              <a:t>Kết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quả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gần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tương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tự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như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thử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nghiệm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trên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exend Deca" pitchFamily="2" charset="0"/>
                <a:cs typeface="Lexend Deca" pitchFamily="2" charset="0"/>
              </a:rPr>
              <a:t>Bagging Neuron Network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chạy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nhanh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hơn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thử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nghiệm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cũ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với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phiên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bản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gốc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(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mất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khoảng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1h train)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nhưng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để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dự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đoán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1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mẫu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thì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mất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30s (do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sử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dụng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30 model con)</a:t>
            </a:r>
          </a:p>
        </p:txBody>
      </p:sp>
    </p:spTree>
    <p:extLst>
      <p:ext uri="{BB962C8B-B14F-4D97-AF65-F5344CB8AC3E}">
        <p14:creationId xmlns:p14="http://schemas.microsoft.com/office/powerpoint/2010/main" val="154365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0B1D-52AD-4A13-BA51-BB4BD2E3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model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br>
              <a:rPr lang="en-US" dirty="0"/>
            </a:br>
            <a:r>
              <a:rPr lang="en-US" dirty="0"/>
              <a:t>(train 100%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215E8-8AD2-4EDF-BCD5-7A5A12E60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Test 1: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r>
              <a:rPr lang="en-US" dirty="0"/>
              <a:t> “Có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có”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Hiền</a:t>
            </a:r>
            <a:r>
              <a:rPr lang="en-US" dirty="0"/>
              <a:t> </a:t>
            </a:r>
            <a:r>
              <a:rPr lang="en-US" dirty="0" err="1"/>
              <a:t>Hồ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vi-VN" dirty="0"/>
              <a:t>Anh lại để lạc mất em rồi</a:t>
            </a:r>
          </a:p>
          <a:p>
            <a:pPr marL="0" indent="0">
              <a:buNone/>
            </a:pPr>
            <a:r>
              <a:rPr lang="vi-VN" dirty="0"/>
              <a:t>Lại để em ở một mình đành lòng anh sao?</a:t>
            </a:r>
          </a:p>
          <a:p>
            <a:pPr marL="0" indent="0">
              <a:buNone/>
            </a:pPr>
            <a:r>
              <a:rPr lang="vi-VN" dirty="0"/>
              <a:t>Lại để cô gái anh yêu phải khóc</a:t>
            </a:r>
          </a:p>
          <a:p>
            <a:pPr marL="0" indent="0">
              <a:buNone/>
            </a:pPr>
            <a:r>
              <a:rPr lang="vi-VN" dirty="0"/>
              <a:t>Em vẫn cam lòng và không than trách nửa lời</a:t>
            </a: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r>
              <a:rPr lang="vi-VN" dirty="0"/>
              <a:t>Ừ thì đã có, nhưng có như không mà thôi</a:t>
            </a:r>
          </a:p>
          <a:p>
            <a:pPr marL="0" indent="0">
              <a:buNone/>
            </a:pPr>
            <a:r>
              <a:rPr lang="vi-VN" dirty="0"/>
              <a:t>Nhưng có như không vậy thôi</a:t>
            </a:r>
          </a:p>
          <a:p>
            <a:pPr marL="0" indent="0">
              <a:buNone/>
            </a:pPr>
            <a:r>
              <a:rPr lang="vi-VN" dirty="0"/>
              <a:t>Anh chăm lo người ta mất rồi</a:t>
            </a:r>
          </a:p>
          <a:p>
            <a:pPr marL="0" indent="0">
              <a:buNone/>
            </a:pPr>
            <a:r>
              <a:rPr lang="vi-VN" dirty="0"/>
              <a:t>Thật lòng...</a:t>
            </a:r>
          </a:p>
        </p:txBody>
      </p:sp>
    </p:spTree>
    <p:extLst>
      <p:ext uri="{BB962C8B-B14F-4D97-AF65-F5344CB8AC3E}">
        <p14:creationId xmlns:p14="http://schemas.microsoft.com/office/powerpoint/2010/main" val="1746133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17CB-349E-4BB4-9681-BC6864DF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Naive Bayes (Gud 👌)</a:t>
            </a:r>
            <a:endParaRPr lang="vi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9A9AA-CBBC-4300-81FB-33AAF860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414" y="2291318"/>
            <a:ext cx="9469171" cy="3419952"/>
          </a:xfrm>
        </p:spPr>
      </p:pic>
    </p:spTree>
    <p:extLst>
      <p:ext uri="{BB962C8B-B14F-4D97-AF65-F5344CB8AC3E}">
        <p14:creationId xmlns:p14="http://schemas.microsoft.com/office/powerpoint/2010/main" val="46661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14A5-9369-4799-9A59-DEB37619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 (🤡)</a:t>
            </a:r>
            <a:endParaRPr lang="vi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B49029-0B1E-479E-BC4E-3F45A16E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914" y="2286554"/>
            <a:ext cx="9650172" cy="3429479"/>
          </a:xfrm>
        </p:spPr>
      </p:pic>
    </p:spTree>
    <p:extLst>
      <p:ext uri="{BB962C8B-B14F-4D97-AF65-F5344CB8AC3E}">
        <p14:creationId xmlns:p14="http://schemas.microsoft.com/office/powerpoint/2010/main" val="979220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14A5-9369-4799-9A59-DEB37619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Bagging NN (🤡x30 &gt; 🤡)</a:t>
            </a:r>
            <a:endParaRPr lang="vi-V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3F6405-C464-4E1C-8F8F-2730B1C5C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782" y="2286554"/>
            <a:ext cx="9564435" cy="3429479"/>
          </a:xfrm>
        </p:spPr>
      </p:pic>
    </p:spTree>
    <p:extLst>
      <p:ext uri="{BB962C8B-B14F-4D97-AF65-F5344CB8AC3E}">
        <p14:creationId xmlns:p14="http://schemas.microsoft.com/office/powerpoint/2010/main" val="215110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0B1D-52AD-4A13-BA51-BB4BD2E3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model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br>
              <a:rPr lang="en-US" dirty="0"/>
            </a:br>
            <a:r>
              <a:rPr lang="en-US" dirty="0"/>
              <a:t>(train 100%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215E8-8AD2-4EDF-BCD5-7A5A12E6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/>
          </a:bodyPr>
          <a:lstStyle/>
          <a:p>
            <a:r>
              <a:rPr lang="en-US" dirty="0"/>
              <a:t>Test 2: </a:t>
            </a:r>
            <a:r>
              <a:rPr lang="en-US" dirty="0" err="1"/>
              <a:t>bài</a:t>
            </a:r>
            <a:r>
              <a:rPr lang="en-US" dirty="0"/>
              <a:t> post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group “Maybe You Missed This F***king News” </a:t>
            </a:r>
            <a:r>
              <a:rPr lang="en-US" dirty="0" err="1"/>
              <a:t>trên</a:t>
            </a:r>
            <a:r>
              <a:rPr lang="en-US" dirty="0"/>
              <a:t> Facebook)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66B13-7FBA-4D29-BD98-3486B6AF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13" y="1690688"/>
            <a:ext cx="4772691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1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17CB-349E-4BB4-9681-BC6864DF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Naive Bayes (Gud </a:t>
            </a:r>
            <a:r>
              <a:rPr lang="en-US" dirty="0" err="1"/>
              <a:t>Gud</a:t>
            </a:r>
            <a:r>
              <a:rPr lang="en-US" dirty="0"/>
              <a:t> 🙌)</a:t>
            </a:r>
            <a:endParaRPr lang="vi-V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F929AF-882B-4C2F-B811-CD932CB38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940" y="2343712"/>
            <a:ext cx="9450119" cy="3315163"/>
          </a:xfrm>
        </p:spPr>
      </p:pic>
    </p:spTree>
    <p:extLst>
      <p:ext uri="{BB962C8B-B14F-4D97-AF65-F5344CB8AC3E}">
        <p14:creationId xmlns:p14="http://schemas.microsoft.com/office/powerpoint/2010/main" val="3440304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14A5-9369-4799-9A59-DEB37619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 (👀💅)</a:t>
            </a:r>
            <a:endParaRPr lang="vi-V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8454E0-3A56-45C0-AFF9-9887C86AA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546" y="2324660"/>
            <a:ext cx="9554908" cy="3353268"/>
          </a:xfrm>
        </p:spPr>
      </p:pic>
    </p:spTree>
    <p:extLst>
      <p:ext uri="{BB962C8B-B14F-4D97-AF65-F5344CB8AC3E}">
        <p14:creationId xmlns:p14="http://schemas.microsoft.com/office/powerpoint/2010/main" val="1850809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14A5-9369-4799-9A59-DEB37619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Bagging NN (🙏🙏🙏)</a:t>
            </a:r>
            <a:endParaRPr lang="vi-V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F06833-7FFD-4B10-8D44-5A7ACB769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782" y="2310370"/>
            <a:ext cx="9564435" cy="3381847"/>
          </a:xfrm>
        </p:spPr>
      </p:pic>
    </p:spTree>
    <p:extLst>
      <p:ext uri="{BB962C8B-B14F-4D97-AF65-F5344CB8AC3E}">
        <p14:creationId xmlns:p14="http://schemas.microsoft.com/office/powerpoint/2010/main" val="31524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1C7A-6A78-43D7-A3C2-48E7E938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A3FA0-0C27-479B-970E-CA1E2963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C5F7F-4A6E-433C-8874-DE5525A3F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8" y="0"/>
            <a:ext cx="11031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7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0B1D-52AD-4A13-BA51-BB4BD2E3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model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br>
              <a:rPr lang="en-US" dirty="0"/>
            </a:br>
            <a:r>
              <a:rPr lang="en-US" dirty="0"/>
              <a:t>(train 100%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215E8-8AD2-4EDF-BCD5-7A5A12E6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/>
          </a:bodyPr>
          <a:lstStyle/>
          <a:p>
            <a:r>
              <a:rPr lang="en-US" dirty="0"/>
              <a:t>Test 3: </a:t>
            </a:r>
            <a:r>
              <a:rPr lang="en-US" dirty="0" err="1"/>
              <a:t>bài</a:t>
            </a:r>
            <a:r>
              <a:rPr lang="en-US" dirty="0"/>
              <a:t> post anti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group “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Hoa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” </a:t>
            </a:r>
            <a:r>
              <a:rPr lang="en-US" dirty="0" err="1"/>
              <a:t>trên</a:t>
            </a:r>
            <a:r>
              <a:rPr lang="en-US" dirty="0"/>
              <a:t> Facebook)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A6384-5BAD-41B9-90B2-051F25CBB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517" y="1825625"/>
            <a:ext cx="4572638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69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17CB-349E-4BB4-9681-BC6864DF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Naive Bayes (Hmm 😶)</a:t>
            </a:r>
            <a:endParaRPr lang="vi-V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9B1B594-57A6-4F7F-93D0-F4F0422D3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072" y="2343712"/>
            <a:ext cx="9535856" cy="3315163"/>
          </a:xfrm>
        </p:spPr>
      </p:pic>
    </p:spTree>
    <p:extLst>
      <p:ext uri="{BB962C8B-B14F-4D97-AF65-F5344CB8AC3E}">
        <p14:creationId xmlns:p14="http://schemas.microsoft.com/office/powerpoint/2010/main" val="108669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14A5-9369-4799-9A59-DEB37619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 (🤷‍♀️)</a:t>
            </a:r>
            <a:endParaRPr lang="vi-V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797F1A-793B-49DF-999F-49FC3B28C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098" y="2281791"/>
            <a:ext cx="9697803" cy="3439005"/>
          </a:xfrm>
        </p:spPr>
      </p:pic>
    </p:spTree>
    <p:extLst>
      <p:ext uri="{BB962C8B-B14F-4D97-AF65-F5344CB8AC3E}">
        <p14:creationId xmlns:p14="http://schemas.microsoft.com/office/powerpoint/2010/main" val="1774980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14A5-9369-4799-9A59-DEB37619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Bagging NN </a:t>
            </a:r>
            <a:r>
              <a:rPr lang="en-US"/>
              <a:t>(Yeah 🤙)</a:t>
            </a:r>
            <a:endParaRPr lang="vi-V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B9632E7-893A-4DD0-825F-9360A3EE0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782" y="2296081"/>
            <a:ext cx="9564435" cy="3410426"/>
          </a:xfrm>
        </p:spPr>
      </p:pic>
    </p:spTree>
    <p:extLst>
      <p:ext uri="{BB962C8B-B14F-4D97-AF65-F5344CB8AC3E}">
        <p14:creationId xmlns:p14="http://schemas.microsoft.com/office/powerpoint/2010/main" val="2586978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0883-2B13-4A49-B552-25325EC2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8A342-537F-4A53-AD53-14D01F922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925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Độ chính xác không cao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tốt</a:t>
            </a:r>
            <a:br>
              <a:rPr lang="en-US" dirty="0"/>
            </a:br>
            <a:r>
              <a:rPr lang="vi-VN" dirty="0"/>
              <a:t>(khoảng 75-80%)</a:t>
            </a:r>
          </a:p>
          <a:p>
            <a:r>
              <a:rPr lang="vi-VN" dirty="0"/>
              <a:t>Sử dụng phương pháp </a:t>
            </a:r>
            <a:r>
              <a:rPr lang="vi-VN" dirty="0" err="1"/>
              <a:t>bagging</a:t>
            </a:r>
            <a:r>
              <a:rPr lang="vi-VN" dirty="0"/>
              <a:t> để tăng tốc độ chạy mô hình </a:t>
            </a:r>
            <a:r>
              <a:rPr lang="vi-VN" dirty="0" err="1"/>
              <a:t>neuron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 mà lại giảm </a:t>
            </a:r>
            <a:r>
              <a:rPr lang="vi-VN" dirty="0" err="1"/>
              <a:t>overfit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br>
              <a:rPr lang="en-US" dirty="0"/>
            </a:br>
            <a:r>
              <a:rPr lang="en-US" dirty="0"/>
              <a:t>(&lt; 20 </a:t>
            </a:r>
            <a:r>
              <a:rPr lang="en-US" dirty="0" err="1"/>
              <a:t>phút</a:t>
            </a:r>
            <a:r>
              <a:rPr lang="en-US" dirty="0"/>
              <a:t>)</a:t>
            </a:r>
            <a:endParaRPr lang="vi-VN" dirty="0"/>
          </a:p>
          <a:p>
            <a:r>
              <a:rPr lang="vi-VN" dirty="0"/>
              <a:t>Không đủ khả năng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vi-VN" dirty="0"/>
              <a:t>toàn bộ dữ liệu do thời gian xử lý khá lâu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68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(</a:t>
            </a:r>
            <a:r>
              <a:rPr lang="en-US" dirty="0" err="1"/>
              <a:t>chiêm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/>
              <a:t>Chưa tốt</a:t>
            </a:r>
            <a:r>
              <a:rPr lang="en-US" dirty="0"/>
              <a:t> 🙃</a:t>
            </a:r>
            <a:endParaRPr lang="vi-VN" dirty="0"/>
          </a:p>
          <a:p>
            <a:r>
              <a:rPr lang="vi-VN" dirty="0"/>
              <a:t>Thời gian làm khá gấp rút do suy nghĩ đề tài muộn</a:t>
            </a:r>
          </a:p>
          <a:p>
            <a:r>
              <a:rPr lang="vi-VN" dirty="0"/>
              <a:t>Không hoàn thành sớm </a:t>
            </a:r>
            <a:r>
              <a:rPr lang="en-US" dirty="0" err="1"/>
              <a:t>được</a:t>
            </a:r>
            <a:r>
              <a:rPr lang="vi-VN" dirty="0"/>
              <a:t> đồ án</a:t>
            </a:r>
          </a:p>
          <a:p>
            <a:r>
              <a:rPr lang="vi-VN" dirty="0"/>
              <a:t>Không tìm được nguồn dữ liệu chuyên cho đề tài của nhóm</a:t>
            </a:r>
          </a:p>
          <a:p>
            <a:r>
              <a:rPr lang="vi-VN" dirty="0"/>
              <a:t>Chưa có </a:t>
            </a:r>
            <a:r>
              <a:rPr lang="vi-VN" dirty="0" err="1"/>
              <a:t>pipeline</a:t>
            </a:r>
            <a:r>
              <a:rPr lang="vi-VN" dirty="0"/>
              <a:t> tổng quát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223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(</a:t>
            </a:r>
            <a:r>
              <a:rPr lang="en-US" dirty="0" err="1"/>
              <a:t>chiêm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53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/>
              <a:t>Tốt</a:t>
            </a:r>
            <a:r>
              <a:rPr lang="en-US" dirty="0"/>
              <a:t> 👍</a:t>
            </a:r>
            <a:endParaRPr lang="vi-VN" dirty="0"/>
          </a:p>
          <a:p>
            <a:r>
              <a:rPr lang="vi-VN" dirty="0"/>
              <a:t>Thu thập được lượng lớn dữ liệu.</a:t>
            </a:r>
          </a:p>
          <a:p>
            <a:r>
              <a:rPr lang="vi-VN" dirty="0"/>
              <a:t>Có khả năng tìm hiểu được các kiến thức cần thiết.</a:t>
            </a:r>
          </a:p>
          <a:p>
            <a:r>
              <a:rPr lang="en-US" dirty="0"/>
              <a:t>P</a:t>
            </a:r>
            <a:r>
              <a:rPr lang="vi-VN" dirty="0"/>
              <a:t>hân chi</a:t>
            </a:r>
            <a:r>
              <a:rPr lang="en-US" dirty="0"/>
              <a:t>a</a:t>
            </a:r>
            <a:r>
              <a:rPr lang="vi-VN" dirty="0"/>
              <a:t> ra các quy trình khoa học dữ liệu riêng biệt và phân công mỗi thành viên nắm một quy trình riêng chứ không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vi-VN" dirty="0"/>
              <a:t> chung (phần này nhóm không biết là điều xấu hay điều tốt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👍</a:t>
            </a:r>
            <a:r>
              <a:rPr lang="vi-VN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22201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pipeline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(BERT, Word2Vec,...)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06DF6DF-D641-4131-A3D4-67B9983D0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3922733"/>
            <a:ext cx="4902200" cy="25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07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82BC-B167-464E-96FE-8AEC25F02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👏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👏</a:t>
            </a:r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AAD64-6DAD-49D4-9CA1-9D8A6F0FD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2269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BBE7-54E1-4E17-B24D-A3171BB5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39B9E-8F95-4E10-9832-00599088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D2CD-9C82-4564-A1B2-F314ED2D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69277" cy="49822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006AF5-3F1E-49B2-AB5B-5502F6E1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115594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12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D542-6E83-4235-A531-BDEAA4F3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A049A-7A8E-4520-B7E0-F5FA6AE96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Các </a:t>
            </a:r>
            <a:r>
              <a:rPr lang="vi-VN" dirty="0" err="1"/>
              <a:t>notebook</a:t>
            </a:r>
            <a:r>
              <a:rPr lang="vi-VN" dirty="0"/>
              <a:t> </a:t>
            </a:r>
            <a:r>
              <a:rPr lang="vi-VN" dirty="0" err="1"/>
              <a:t>demo</a:t>
            </a:r>
            <a:r>
              <a:rPr lang="vi-VN" dirty="0"/>
              <a:t> và bài tập của thầy (đặc biệt là bài tập 3 ❤)</a:t>
            </a:r>
          </a:p>
          <a:p>
            <a:r>
              <a:rPr lang="vi-VN" sz="1200" dirty="0">
                <a:hlinkClick r:id="rId2"/>
              </a:rPr>
              <a:t>https://www.scraping-bot.io/how-to-scrape-infinite-scroll-pages/</a:t>
            </a:r>
            <a:r>
              <a:rPr lang="en-US" sz="1200" dirty="0"/>
              <a:t> </a:t>
            </a:r>
            <a:endParaRPr lang="vi-VN" sz="1200" dirty="0"/>
          </a:p>
          <a:p>
            <a:r>
              <a:rPr lang="vi-VN" sz="1200" dirty="0">
                <a:hlinkClick r:id="rId3"/>
              </a:rPr>
              <a:t>https://prodevsblog.com/questions/128808/python-requests-requests-exceptions-toomanyredirects-exceeded-30-redirects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/>
              <a:t> </a:t>
            </a:r>
            <a:endParaRPr lang="vi-VN" sz="1200" dirty="0"/>
          </a:p>
          <a:p>
            <a:r>
              <a:rPr lang="vi-VN" sz="1200" dirty="0">
                <a:hlinkClick r:id="rId4"/>
              </a:rPr>
              <a:t>https://towardsdatascience.com/text-classification-with-nlp-tf-idf-vs-word2vec-vs-bert-41ff868d1794</a:t>
            </a:r>
            <a:r>
              <a:rPr lang="en-US" sz="1200" dirty="0"/>
              <a:t> </a:t>
            </a:r>
            <a:endParaRPr lang="vi-VN" sz="1200" dirty="0"/>
          </a:p>
          <a:p>
            <a:r>
              <a:rPr lang="vi-VN" sz="1200" dirty="0">
                <a:hlinkClick r:id="rId5"/>
              </a:rPr>
              <a:t>https://nguyenvanhieu.vn/phan-loai-van-ban-tieng-viet/</a:t>
            </a:r>
            <a:r>
              <a:rPr lang="en-US" sz="1200" dirty="0"/>
              <a:t> </a:t>
            </a:r>
            <a:endParaRPr lang="vi-VN" sz="1200" dirty="0"/>
          </a:p>
          <a:p>
            <a:r>
              <a:rPr lang="vi-VN" sz="1200" dirty="0">
                <a:hlinkClick r:id="rId6"/>
              </a:rPr>
              <a:t>https://quan.hoabinh.vn/blog/2020/7/85-chuyen-doi-unicode-dung-san-to-hop-voi-python</a:t>
            </a:r>
            <a:r>
              <a:rPr lang="en-US" sz="1200" dirty="0"/>
              <a:t> </a:t>
            </a:r>
          </a:p>
          <a:p>
            <a:r>
              <a:rPr lang="vi-VN" sz="1200" dirty="0">
                <a:hlinkClick r:id="rId7"/>
              </a:rPr>
              <a:t>https://kipalog.com/posts/Gioi-thieu-tien-xu-ly-trong-xu-ly-ngon-ngu-tu-nhien</a:t>
            </a:r>
            <a:r>
              <a:rPr lang="en-US" sz="1200" dirty="0"/>
              <a:t> </a:t>
            </a:r>
            <a:endParaRPr lang="vi-VN" sz="1200" dirty="0"/>
          </a:p>
          <a:p>
            <a:r>
              <a:rPr lang="vi-VN" dirty="0" err="1"/>
              <a:t>Document</a:t>
            </a:r>
            <a:r>
              <a:rPr lang="vi-VN" dirty="0"/>
              <a:t> của </a:t>
            </a:r>
            <a:r>
              <a:rPr lang="vi-VN" dirty="0" err="1"/>
              <a:t>scikit-learn</a:t>
            </a:r>
            <a:r>
              <a:rPr lang="vi-VN" dirty="0"/>
              <a:t>, </a:t>
            </a:r>
            <a:r>
              <a:rPr lang="vi-VN" dirty="0" err="1"/>
              <a:t>pandas</a:t>
            </a:r>
            <a:r>
              <a:rPr lang="vi-VN" dirty="0"/>
              <a:t>, </a:t>
            </a:r>
            <a:r>
              <a:rPr lang="vi-VN" dirty="0" err="1"/>
              <a:t>tqdm</a:t>
            </a:r>
            <a:r>
              <a:rPr lang="vi-VN" dirty="0"/>
              <a:t>, </a:t>
            </a:r>
            <a:r>
              <a:rPr lang="vi-VN" dirty="0" err="1"/>
              <a:t>pandarallel</a:t>
            </a:r>
            <a:endParaRPr lang="vi-VN" dirty="0"/>
          </a:p>
          <a:p>
            <a:r>
              <a:rPr lang="vi-VN" dirty="0"/>
              <a:t>Và hằng hà sa số câu trả lời cho những câu hỏi </a:t>
            </a:r>
            <a:r>
              <a:rPr lang="vi-VN" dirty="0">
                <a:solidFill>
                  <a:schemeClr val="bg1">
                    <a:lumMod val="85000"/>
                  </a:schemeClr>
                </a:solidFill>
              </a:rPr>
              <a:t>ngu ngốc </a:t>
            </a:r>
            <a:r>
              <a:rPr lang="vi-VN" dirty="0"/>
              <a:t>của nhóm tụi em trên </a:t>
            </a:r>
            <a:r>
              <a:rPr lang="vi-VN" dirty="0" err="1"/>
              <a:t>stackoverflow</a:t>
            </a:r>
            <a:r>
              <a:rPr lang="vi-VN" dirty="0"/>
              <a:t> và </a:t>
            </a:r>
            <a:r>
              <a:rPr lang="vi-VN" dirty="0" err="1"/>
              <a:t>google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8120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17AE-8859-4895-A967-1F271D97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Ý </a:t>
            </a:r>
            <a:r>
              <a:rPr lang="en-US" dirty="0" err="1"/>
              <a:t>tưởng</a:t>
            </a:r>
            <a:endParaRPr lang="vi-VN" dirty="0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3A0C-9628-4EDC-8B75-0F18BFBED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Lexend Deca" pitchFamily="2" charset="0"/>
                <a:cs typeface="Lexend Deca" pitchFamily="2" charset="0"/>
              </a:rPr>
              <a:t>Dữ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liệu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dạng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chữ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rất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nhiều</a:t>
            </a:r>
            <a:endParaRPr lang="en-US" dirty="0">
              <a:latin typeface="Lexend Deca" pitchFamily="2" charset="0"/>
              <a:cs typeface="Lexend De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Chủ đề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liên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quan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tới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NLP</a:t>
            </a: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bản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Input</a:t>
            </a:r>
            <a:r>
              <a:rPr lang="en-US" dirty="0"/>
              <a:t>: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bản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endParaRPr lang="en-US" dirty="0"/>
          </a:p>
          <a:p>
            <a:pPr marL="0" indent="0">
              <a:buNone/>
            </a:pPr>
            <a:r>
              <a:rPr lang="en-US" u="sng" dirty="0"/>
              <a:t>Output</a:t>
            </a:r>
            <a:r>
              <a:rPr lang="en-US" dirty="0"/>
              <a:t>: chủ đề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bản</a:t>
            </a:r>
          </a:p>
        </p:txBody>
      </p:sp>
    </p:spTree>
    <p:extLst>
      <p:ext uri="{BB962C8B-B14F-4D97-AF65-F5344CB8AC3E}">
        <p14:creationId xmlns:p14="http://schemas.microsoft.com/office/powerpoint/2010/main" val="252029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17AE-8859-4895-A967-1F271D97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?</a:t>
            </a:r>
            <a:endParaRPr lang="vi-VN" dirty="0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3A0C-9628-4EDC-8B75-0F18BFBED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err="1">
                <a:latin typeface="Lexend Deca" pitchFamily="2" charset="0"/>
                <a:cs typeface="Lexend Deca" pitchFamily="2" charset="0"/>
              </a:rPr>
              <a:t>Khách</a:t>
            </a:r>
            <a:r>
              <a:rPr lang="en-US" u="sng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u="sng" dirty="0" err="1">
                <a:latin typeface="Lexend Deca" pitchFamily="2" charset="0"/>
                <a:cs typeface="Lexend Deca" pitchFamily="2" charset="0"/>
              </a:rPr>
              <a:t>quan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: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giúp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phân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loại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chủ đề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văn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bản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tự</a:t>
            </a:r>
            <a:r>
              <a:rPr lang="en-US" dirty="0">
                <a:latin typeface="Lexend Deca" pitchFamily="2" charset="0"/>
                <a:cs typeface="Lexend Deca" pitchFamily="2" charset="0"/>
              </a:rPr>
              <a:t> </a:t>
            </a:r>
            <a:r>
              <a:rPr lang="en-US" dirty="0" err="1">
                <a:latin typeface="Lexend Deca" pitchFamily="2" charset="0"/>
                <a:cs typeface="Lexend Deca" pitchFamily="2" charset="0"/>
              </a:rPr>
              <a:t>động</a:t>
            </a:r>
            <a:r>
              <a:rPr lang="en-US" dirty="0"/>
              <a:t>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khổng</a:t>
            </a:r>
            <a:r>
              <a:rPr lang="en-US" dirty="0"/>
              <a:t> </a:t>
            </a:r>
            <a:r>
              <a:rPr lang="en-US" dirty="0" err="1"/>
              <a:t>lồ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có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Chủ </a:t>
            </a:r>
            <a:r>
              <a:rPr lang="en-US" u="sng" dirty="0" err="1"/>
              <a:t>quan</a:t>
            </a:r>
            <a:r>
              <a:rPr lang="en-US" dirty="0"/>
              <a:t>:</a:t>
            </a:r>
          </a:p>
          <a:p>
            <a:r>
              <a:rPr lang="en-US" dirty="0"/>
              <a:t>Long: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Facebook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lãng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lướt</a:t>
            </a:r>
            <a:r>
              <a:rPr lang="en-US" dirty="0"/>
              <a:t> Facebook 💅</a:t>
            </a:r>
          </a:p>
        </p:txBody>
      </p:sp>
    </p:spTree>
    <p:extLst>
      <p:ext uri="{BB962C8B-B14F-4D97-AF65-F5344CB8AC3E}">
        <p14:creationId xmlns:p14="http://schemas.microsoft.com/office/powerpoint/2010/main" val="138350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6DC-1A60-44EA-9B45-87C7691B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7C27-FE88-4214-8173-C40E2F3F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muộn</a:t>
            </a:r>
            <a:endParaRPr lang="en-US" dirty="0"/>
          </a:p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Montserrat" panose="00000500000000000000" pitchFamily="2" charset="0"/>
              </a:rPr>
              <a:t>▷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53261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2402</Words>
  <Application>Microsoft Office PowerPoint</Application>
  <PresentationFormat>Widescreen</PresentationFormat>
  <Paragraphs>255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Lexend Deca</vt:lpstr>
      <vt:lpstr>Montserrat</vt:lpstr>
      <vt:lpstr>Office Theme</vt:lpstr>
      <vt:lpstr>Đồ án cuối kỳ Data Science</vt:lpstr>
      <vt:lpstr>Nội dung</vt:lpstr>
      <vt:lpstr>Trước khi bắt đầu đồ án</vt:lpstr>
      <vt:lpstr>Ý tưởng</vt:lpstr>
      <vt:lpstr>PowerPoint Presentation</vt:lpstr>
      <vt:lpstr>PowerPoint Presentation</vt:lpstr>
      <vt:lpstr>Ý tưởng</vt:lpstr>
      <vt:lpstr>Mục đích?</vt:lpstr>
      <vt:lpstr>Quy trình làm việc</vt:lpstr>
      <vt:lpstr>Đồ án</vt:lpstr>
      <vt:lpstr>Khai thác dữ liệu</vt:lpstr>
      <vt:lpstr>Khai thác dữ liệu</vt:lpstr>
      <vt:lpstr>PowerPoint Presentation</vt:lpstr>
      <vt:lpstr>Khai thác dữ liệu</vt:lpstr>
      <vt:lpstr>Khai thác dữ liệu</vt:lpstr>
      <vt:lpstr>PowerPoint Presentation</vt:lpstr>
      <vt:lpstr>Khai thác dữ liệu</vt:lpstr>
      <vt:lpstr>Khám phá</vt:lpstr>
      <vt:lpstr>Khám phá</vt:lpstr>
      <vt:lpstr>Khám phá</vt:lpstr>
      <vt:lpstr>Khám phá</vt:lpstr>
      <vt:lpstr>Khám phá</vt:lpstr>
      <vt:lpstr>Tiền xử lý</vt:lpstr>
      <vt:lpstr>Tiền xử lý</vt:lpstr>
      <vt:lpstr>Tiền xử lý</vt:lpstr>
      <vt:lpstr>Tiền xử lý</vt:lpstr>
      <vt:lpstr>Tiền xử lý</vt:lpstr>
      <vt:lpstr>Tiền xử lý</vt:lpstr>
      <vt:lpstr>Tiền xử lý</vt:lpstr>
      <vt:lpstr>Xây dựng mô hình và thử nghiệm</vt:lpstr>
      <vt:lpstr>Naive Bayes  (5% data)</vt:lpstr>
      <vt:lpstr>Naive Bayes (5% data)</vt:lpstr>
      <vt:lpstr>Logistic Regress_ (5% data)</vt:lpstr>
      <vt:lpstr>Neuron Network (5% data)</vt:lpstr>
      <vt:lpstr>Phương pháp Bagging</vt:lpstr>
      <vt:lpstr>Bagging Logistic Regress_ (5% data)</vt:lpstr>
      <vt:lpstr>Bagging Logistic Regression (5% data)</vt:lpstr>
      <vt:lpstr>Bagging Neuron Net_ (5% data)</vt:lpstr>
      <vt:lpstr>Bagging Neuron Network (5% data)</vt:lpstr>
      <vt:lpstr>Xây dựng mô hình và thử nghiệm</vt:lpstr>
      <vt:lpstr>Thử nghiệm toàn dữ liệu (có chia tập tỉ lệ 70/30)</vt:lpstr>
      <vt:lpstr>Demo model cuối cùng (train 100% data)</vt:lpstr>
      <vt:lpstr>Naive Bayes (Gud 👌)</vt:lpstr>
      <vt:lpstr>Logistic Regression (🤡)</vt:lpstr>
      <vt:lpstr>Bagging NN (🤡x30 &gt; 🤡)</vt:lpstr>
      <vt:lpstr>Demo model cuối cùng (train 100% data)</vt:lpstr>
      <vt:lpstr>Naive Bayes (Gud Gud 🙌)</vt:lpstr>
      <vt:lpstr>Logistic Regression (👀💅)</vt:lpstr>
      <vt:lpstr>Bagging NN (🙏🙏🙏)</vt:lpstr>
      <vt:lpstr>Demo model cuối cùng (train 100% data)</vt:lpstr>
      <vt:lpstr>Naive Bayes (Hmm 😶)</vt:lpstr>
      <vt:lpstr>Logistic Regression (🤷‍♀️)</vt:lpstr>
      <vt:lpstr>Bagging NN (Yeah 🤙)</vt:lpstr>
      <vt:lpstr>Tổng kết</vt:lpstr>
      <vt:lpstr>Đánh giá mô hình</vt:lpstr>
      <vt:lpstr>Đánh giá đồ án (chiêm nghiệm)</vt:lpstr>
      <vt:lpstr>Đánh giá đồ án (chiêm nghiệm)</vt:lpstr>
      <vt:lpstr>Hướng phát triển</vt:lpstr>
      <vt:lpstr>👏 Kết thúc 👏</vt:lpstr>
      <vt:lpstr>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cuối kỳ Data Science</dc:title>
  <dc:creator>VŨ ĐĂNG HOÀNG LONG</dc:creator>
  <cp:lastModifiedBy>VŨ ĐĂNG HOÀNG LONG</cp:lastModifiedBy>
  <cp:revision>5</cp:revision>
  <dcterms:created xsi:type="dcterms:W3CDTF">2021-01-15T16:53:09Z</dcterms:created>
  <dcterms:modified xsi:type="dcterms:W3CDTF">2021-01-16T05:54:50Z</dcterms:modified>
</cp:coreProperties>
</file>